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notesSlides/notesSlide1.xml" ContentType="application/vnd.openxmlformats-officedocument.presentationml.notesSlide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3"/>
  </p:notesMasterIdLst>
  <p:sldIdLst>
    <p:sldId id="257" r:id="rId2"/>
    <p:sldId id="260" r:id="rId3"/>
    <p:sldId id="258" r:id="rId4"/>
    <p:sldId id="286" r:id="rId5"/>
    <p:sldId id="287" r:id="rId6"/>
    <p:sldId id="316" r:id="rId7"/>
    <p:sldId id="315" r:id="rId8"/>
    <p:sldId id="261" r:id="rId9"/>
    <p:sldId id="308" r:id="rId10"/>
    <p:sldId id="307" r:id="rId11"/>
    <p:sldId id="289" r:id="rId12"/>
    <p:sldId id="290" r:id="rId13"/>
    <p:sldId id="294" r:id="rId14"/>
    <p:sldId id="293" r:id="rId15"/>
    <p:sldId id="291" r:id="rId16"/>
    <p:sldId id="292" r:id="rId17"/>
    <p:sldId id="319" r:id="rId18"/>
    <p:sldId id="317" r:id="rId19"/>
    <p:sldId id="320" r:id="rId20"/>
    <p:sldId id="321" r:id="rId21"/>
    <p:sldId id="322" r:id="rId22"/>
    <p:sldId id="295" r:id="rId23"/>
    <p:sldId id="323" r:id="rId24"/>
    <p:sldId id="324" r:id="rId25"/>
    <p:sldId id="296" r:id="rId26"/>
    <p:sldId id="297" r:id="rId27"/>
    <p:sldId id="299" r:id="rId28"/>
    <p:sldId id="300" r:id="rId29"/>
    <p:sldId id="305" r:id="rId30"/>
    <p:sldId id="318" r:id="rId31"/>
    <p:sldId id="302" r:id="rId32"/>
    <p:sldId id="311" r:id="rId33"/>
    <p:sldId id="313" r:id="rId34"/>
    <p:sldId id="312" r:id="rId35"/>
    <p:sldId id="264" r:id="rId36"/>
    <p:sldId id="314" r:id="rId37"/>
    <p:sldId id="267" r:id="rId38"/>
    <p:sldId id="271" r:id="rId39"/>
    <p:sldId id="276" r:id="rId40"/>
    <p:sldId id="277" r:id="rId41"/>
    <p:sldId id="285" r:id="rId4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E00E"/>
    <a:srgbClr val="FBCE01"/>
    <a:srgbClr val="7C8387"/>
    <a:srgbClr val="FCFBF7"/>
    <a:srgbClr val="EDE5D5"/>
    <a:srgbClr val="A6A7A9"/>
    <a:srgbClr val="D8BEA7"/>
    <a:srgbClr val="FDDE45"/>
    <a:srgbClr val="939597"/>
    <a:srgbClr val="806107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224" autoAdjust="0"/>
    <p:restoredTop sz="94672"/>
  </p:normalViewPr>
  <p:slideViewPr>
    <p:cSldViewPr snapToGrid="0" showGuides="1">
      <p:cViewPr>
        <p:scale>
          <a:sx n="94" d="100"/>
          <a:sy n="94" d="100"/>
        </p:scale>
        <p:origin x="960" y="2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6T02:16:20.65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24575,'0'0'0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6T02:16:20.65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24575,'0'0'0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6T02:16:20.65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24575,'0'0'0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6T02:16:20.65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24575,'0'0'0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6T02:16:20.65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24575,'0'0'0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6T02:16:20.65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24575,'0'0'0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6T02:16:20.65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24575,'0'0'0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6T02:16:20.65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24575,'0'0'0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6T02:16:20.65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24575,'0'0'0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6T02:16:20.65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24575,'0'0'0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6T02:16:20.65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24575,'0'0'0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6T02:16:20.65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24575,'0'0'0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6T02:16:20.65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24575,'0'0'0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6T05:33:56.27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24575,'0'0'0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6T02:16:20.65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24575,'0'0'0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6T02:16:20.65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24575,'0'0'0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6T02:16:20.65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24575,'0'0'0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6T02:16:20.65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24575,'0'0'0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6T02:16:20.65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24575,'0'0'0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6T02:16:20.65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24575,'0'0'0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6T02:16:20.65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24575,'0'0'0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B51FE3-7656-F04F-B6EC-B8BAED103CA2}" type="datetimeFigureOut">
              <a:rPr kumimoji="1" lang="ko-Kore-KR" altLang="en-US" smtClean="0"/>
              <a:t>2022. 9. 26.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960E8F-A80E-C845-861E-E984DC84278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309374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위에 전체 피쳐</a:t>
            </a:r>
            <a:r>
              <a:rPr kumimoji="1" lang="en-US" altLang="ko-Kore-KR" dirty="0"/>
              <a:t>, </a:t>
            </a:r>
            <a:r>
              <a:rPr kumimoji="1" lang="ko-Kore-KR" altLang="en-US" dirty="0"/>
              <a:t>아래가 임의 추출한거 </a:t>
            </a:r>
            <a:r>
              <a:rPr kumimoji="1" lang="en-US" altLang="ko-Kore-KR" dirty="0"/>
              <a:t>; </a:t>
            </a:r>
            <a:r>
              <a:rPr kumimoji="1" lang="ko-Kore-KR" altLang="en-US" dirty="0"/>
              <a:t>오버피팅이 났는데 하이퍼파라미터 조절해서 조절했다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960E8F-A80E-C845-861E-E984DC842787}" type="slidenum">
              <a:rPr kumimoji="1" lang="ko-Kore-KR" altLang="en-US" smtClean="0"/>
              <a:t>28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469141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647E50-E1BE-480A-87A8-31EC9BBD8D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B98C10D-08E3-4BAD-9934-8623B7265F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88EF337-0B82-4E6E-A636-4640546AD8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2A08C-EF94-4A6B-BD12-6461CB40CEE6}" type="datetimeFigureOut">
              <a:rPr lang="ko-KR" altLang="en-US" smtClean="0"/>
              <a:t>2022. 9. 26.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CEDCEE0-D808-4C09-8260-F97C6D631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6910E8C-7085-4648-A3C3-F6E664440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9B66E-A506-4F32-84E5-F344782BD9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51113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89CAC0-F41F-4E8C-BFBA-980DB4A7BF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05F3A00-B109-4376-AA48-5E7B5464E2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4743BB4-F08C-4048-8C8F-28EB79B3E5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2A08C-EF94-4A6B-BD12-6461CB40CEE6}" type="datetimeFigureOut">
              <a:rPr lang="ko-KR" altLang="en-US" smtClean="0"/>
              <a:t>2022. 9. 26.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73B118A-D773-438E-9FCC-E98AC84BD7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6363AA0-21C8-4A59-A8F0-04E217F79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9B66E-A506-4F32-84E5-F344782BD9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87823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DF418F2-4099-4266-AA90-9B0C225B82F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39F3734-B5CF-47EC-8D79-5D639BDEA2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15EC87E-D5AB-43A7-8022-58A66741C3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2A08C-EF94-4A6B-BD12-6461CB40CEE6}" type="datetimeFigureOut">
              <a:rPr lang="ko-KR" altLang="en-US" smtClean="0"/>
              <a:t>2022. 9. 26.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0430F32-9B8D-4781-90FC-B1778C6FB4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8943733-2338-4CB3-ADB4-CEECF89A4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9B66E-A506-4F32-84E5-F344782BD9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67471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4E4C23-F907-4E6D-A491-3D7E5A99FA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740C1AD-66F4-430A-B930-3163AEAD9B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6202AC3-7DE4-46A2-B764-30A3074820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2A08C-EF94-4A6B-BD12-6461CB40CEE6}" type="datetimeFigureOut">
              <a:rPr lang="ko-KR" altLang="en-US" smtClean="0"/>
              <a:t>2022. 9. 26.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CE7FC80-1F56-4F6E-9B34-F355FCAB7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7599F24-16F4-4B2A-B6BB-DDEEA369D3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9B66E-A506-4F32-84E5-F344782BD9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0204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99E811-F132-4E2A-B962-E695376C13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ADCAD16-C84A-4C83-ACD0-F824C43281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1A26D91-5322-4173-91CB-E5C6F0708F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2A08C-EF94-4A6B-BD12-6461CB40CEE6}" type="datetimeFigureOut">
              <a:rPr lang="ko-KR" altLang="en-US" smtClean="0"/>
              <a:t>2022. 9. 26.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041B30F-648A-4D07-9DC7-26E4BE3DC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C83AE05-90BC-443E-A190-1A57A203C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9B66E-A506-4F32-84E5-F344782BD9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8532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20D81D-90B7-43D9-887E-B2224E9D4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726C520-4AB0-4381-B939-F402DFD7C1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121DA69-FDC7-448A-9C68-184A03994D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0D2B867-2677-4DAC-8963-CA61B6680F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2A08C-EF94-4A6B-BD12-6461CB40CEE6}" type="datetimeFigureOut">
              <a:rPr lang="ko-KR" altLang="en-US" smtClean="0"/>
              <a:t>2022. 9. 26.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CC15F40-C02C-4EAB-9CEA-056056AE8A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7752D15-5286-419B-9A8A-872F3A6BF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9B66E-A506-4F32-84E5-F344782BD9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6029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5062D3-9ECA-45BD-BD87-07F7D9C038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669A32D-8825-44A7-8DF3-ECDAB1FEC4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B8DB7C6-FFE4-4520-9751-FD143BCD55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4111589-9358-41A3-86E8-218AC545F5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83D2F7A-B09C-494D-AABB-14431B44A5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70A92DC-AB6E-4BE9-BCF3-AFB36D7E1C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2A08C-EF94-4A6B-BD12-6461CB40CEE6}" type="datetimeFigureOut">
              <a:rPr lang="ko-KR" altLang="en-US" smtClean="0"/>
              <a:t>2022. 9. 26.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EF46119-1B1F-465A-B088-85118B4FDC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DFA819E-4A6E-45C9-A382-46BAE105B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9B66E-A506-4F32-84E5-F344782BD9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69483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125014-2BAD-4B22-953E-28B4B4D02B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303112B-E2F7-4884-ADDF-9B4D49A142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2A08C-EF94-4A6B-BD12-6461CB40CEE6}" type="datetimeFigureOut">
              <a:rPr lang="ko-KR" altLang="en-US" smtClean="0"/>
              <a:t>2022. 9. 26.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63BF32F-66A8-43A7-88BB-D22806E5D4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3AB36C3-026A-459F-8BFC-475C8EBCD9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9B66E-A506-4F32-84E5-F344782BD9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29526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F4CBDD4-DD57-4EC6-BFEF-9D8267D77E22}"/>
              </a:ext>
            </a:extLst>
          </p:cNvPr>
          <p:cNvSpPr txBox="1"/>
          <p:nvPr userDrawn="1"/>
        </p:nvSpPr>
        <p:spPr>
          <a:xfrm>
            <a:off x="9964905" y="6582130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52AC692-7268-4D95-8F19-722C37C73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2A08C-EF94-4A6B-BD12-6461CB40CEE6}" type="datetimeFigureOut">
              <a:rPr lang="ko-KR" altLang="en-US" smtClean="0"/>
              <a:t>2022. 9. 26.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CB42C91-C67F-4DFF-B144-EA7ED7DDCF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7D9541-A6B9-4942-BC4A-7EC0EA31A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9B66E-A506-4F32-84E5-F344782BD9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51540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A993E7-E5B8-4992-AF88-BE5E069DB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29E56B5-89D6-4434-AFE2-10910E648E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C9E89AE-7640-4DEE-83EC-558650957D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F82ADBB-CB0C-44B6-874A-9FE0E6B0B9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2A08C-EF94-4A6B-BD12-6461CB40CEE6}" type="datetimeFigureOut">
              <a:rPr lang="ko-KR" altLang="en-US" smtClean="0"/>
              <a:t>2022. 9. 26.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B32C452-D876-41FB-AA00-7B4AC0919D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7668ED6-8F1B-4FAA-8793-2D5D9D0A6A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9B66E-A506-4F32-84E5-F344782BD9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45053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885C01-AA51-407B-BC7B-FE6B40690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AEFE3FC-556C-41B8-BD62-1E94E42D415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C658969-AAF7-486A-A3D5-2BF3390E3B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4215A57-D6ED-4EDA-981D-59434A4777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2A08C-EF94-4A6B-BD12-6461CB40CEE6}" type="datetimeFigureOut">
              <a:rPr lang="ko-KR" altLang="en-US" smtClean="0"/>
              <a:t>2022. 9. 26.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9BDCAD1-E41F-4F46-AE84-1BEC50DCFE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4622BF4-68B3-4DA1-A704-FE1D9961CB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9B66E-A506-4F32-84E5-F344782BD9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56446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08B2DF7-6E62-4A2B-93E3-D9F1E95C9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D96D0E9-8EC4-42DB-9B37-47D449A17C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4151153-4AB9-4CFA-8ABD-245697E91F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92A08C-EF94-4A6B-BD12-6461CB40CEE6}" type="datetimeFigureOut">
              <a:rPr lang="ko-KR" altLang="en-US" smtClean="0"/>
              <a:t>2022. 9. 26.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B9DED0B-BA23-4D49-9944-C420C36E3F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BD6E46-082A-488A-B507-08943ECEC6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F9B66E-A506-4F32-84E5-F344782BD9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0507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34.png"/><Relationship Id="rId2" Type="http://schemas.openxmlformats.org/officeDocument/2006/relationships/customXml" Target="../ink/ink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customXml" Target="../ink/ink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customXml" Target="../ink/ink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customXml" Target="../ink/ink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34.png"/><Relationship Id="rId2" Type="http://schemas.openxmlformats.org/officeDocument/2006/relationships/customXml" Target="../ink/ink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customXml" Target="../ink/ink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customXml" Target="../ink/ink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customXml" Target="../ink/ink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customXml" Target="../ink/ink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customXml" Target="../ink/ink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ustomXml" Target="../ink/ink17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1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customXml" Target="../ink/ink1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18.png"/><Relationship Id="rId7" Type="http://schemas.openxmlformats.org/officeDocument/2006/relationships/image" Target="../media/image51.png"/><Relationship Id="rId2" Type="http://schemas.openxmlformats.org/officeDocument/2006/relationships/customXml" Target="../ink/ink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11" Type="http://schemas.openxmlformats.org/officeDocument/2006/relationships/image" Target="../media/image54.png"/><Relationship Id="rId5" Type="http://schemas.openxmlformats.org/officeDocument/2006/relationships/image" Target="../media/image49.png"/><Relationship Id="rId10" Type="http://schemas.openxmlformats.org/officeDocument/2006/relationships/image" Target="../media/image53.png"/><Relationship Id="rId4" Type="http://schemas.openxmlformats.org/officeDocument/2006/relationships/image" Target="../media/image48.png"/><Relationship Id="rId9" Type="http://schemas.openxmlformats.org/officeDocument/2006/relationships/image" Target="../media/image52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18.png"/><Relationship Id="rId7" Type="http://schemas.openxmlformats.org/officeDocument/2006/relationships/image" Target="../media/image56.png"/><Relationship Id="rId2" Type="http://schemas.openxmlformats.org/officeDocument/2006/relationships/customXml" Target="../ink/ink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52.png"/><Relationship Id="rId4" Type="http://schemas.openxmlformats.org/officeDocument/2006/relationships/image" Target="../media/image4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customXml" Target="../ink/ink21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customXml" Target="../ink/ink1.xml"/><Relationship Id="rId7" Type="http://schemas.openxmlformats.org/officeDocument/2006/relationships/image" Target="../media/image1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41D578C-5341-4F14-ACA5-8171710A824A}"/>
              </a:ext>
            </a:extLst>
          </p:cNvPr>
          <p:cNvSpPr/>
          <p:nvPr/>
        </p:nvSpPr>
        <p:spPr>
          <a:xfrm>
            <a:off x="1574539" y="1810922"/>
            <a:ext cx="2160000" cy="2160000"/>
          </a:xfrm>
          <a:prstGeom prst="rect">
            <a:avLst/>
          </a:prstGeom>
          <a:solidFill>
            <a:schemeClr val="accent4"/>
          </a:solidFill>
          <a:ln w="139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market Sans Medium" panose="02000000000000000000" pitchFamily="2" charset="-128"/>
              <a:ea typeface="Gmarket Sans Medium" panose="02000000000000000000" pitchFamily="2" charset="-128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E16D76B-05D0-428E-B6A2-D9D2121259A8}"/>
              </a:ext>
            </a:extLst>
          </p:cNvPr>
          <p:cNvSpPr txBox="1"/>
          <p:nvPr/>
        </p:nvSpPr>
        <p:spPr>
          <a:xfrm>
            <a:off x="6636378" y="4894160"/>
            <a:ext cx="37769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accent4">
                    <a:lumMod val="50000"/>
                  </a:schemeClr>
                </a:solidFill>
                <a:latin typeface="Gmarket Sans Medium" panose="02000000000000000000" pitchFamily="2" charset="-128"/>
                <a:ea typeface="Gmarket Sans Medium" panose="02000000000000000000" pitchFamily="2" charset="-128"/>
              </a:rPr>
              <a:t>- </a:t>
            </a:r>
            <a:r>
              <a:rPr lang="ko-KR" altLang="en-US" sz="2800" dirty="0">
                <a:solidFill>
                  <a:schemeClr val="accent4">
                    <a:lumMod val="50000"/>
                  </a:schemeClr>
                </a:solidFill>
                <a:latin typeface="Gmarket Sans Medium" panose="02000000000000000000" pitchFamily="2" charset="-128"/>
                <a:ea typeface="Gmarket Sans Medium" panose="02000000000000000000" pitchFamily="2" charset="-128"/>
              </a:rPr>
              <a:t>여자 배구 승부 예측 </a:t>
            </a:r>
            <a:r>
              <a:rPr lang="en-US" altLang="ko-KR" sz="2800" dirty="0">
                <a:solidFill>
                  <a:schemeClr val="accent4">
                    <a:lumMod val="50000"/>
                  </a:schemeClr>
                </a:solidFill>
                <a:latin typeface="Gmarket Sans Medium" panose="02000000000000000000" pitchFamily="2" charset="-128"/>
                <a:ea typeface="Gmarket Sans Medium" panose="02000000000000000000" pitchFamily="2" charset="-128"/>
              </a:rPr>
              <a:t>-</a:t>
            </a:r>
            <a:endParaRPr lang="ko-KR" altLang="en-US" sz="2800" dirty="0">
              <a:solidFill>
                <a:schemeClr val="accent4">
                  <a:lumMod val="50000"/>
                </a:schemeClr>
              </a:solidFill>
              <a:latin typeface="Gmarket Sans Medium" panose="02000000000000000000" pitchFamily="2" charset="-128"/>
              <a:ea typeface="Gmarket Sans Medium" panose="02000000000000000000" pitchFamily="2" charset="-128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0B2229-A196-43A3-8388-12031402E4B0}"/>
              </a:ext>
            </a:extLst>
          </p:cNvPr>
          <p:cNvSpPr txBox="1"/>
          <p:nvPr/>
        </p:nvSpPr>
        <p:spPr>
          <a:xfrm>
            <a:off x="1050299" y="4647939"/>
            <a:ext cx="6934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spc="-150" dirty="0">
                <a:solidFill>
                  <a:schemeClr val="accent4">
                    <a:lumMod val="50000"/>
                  </a:schemeClr>
                </a:solidFill>
                <a:latin typeface="Gmarket Sans Medium" panose="02000000000000000000" pitchFamily="2" charset="-128"/>
                <a:ea typeface="Gmarket Sans Medium" panose="02000000000000000000" pitchFamily="2" charset="-128"/>
              </a:rPr>
              <a:t>2</a:t>
            </a:r>
            <a:r>
              <a:rPr lang="ko-KR" altLang="en-US" sz="4400" spc="-150" dirty="0">
                <a:solidFill>
                  <a:schemeClr val="accent4">
                    <a:lumMod val="50000"/>
                  </a:schemeClr>
                </a:solidFill>
                <a:latin typeface="Gmarket Sans Medium" panose="02000000000000000000" pitchFamily="2" charset="-128"/>
                <a:ea typeface="Gmarket Sans Medium" panose="02000000000000000000" pitchFamily="2" charset="-128"/>
              </a:rPr>
              <a:t>차 미니프로젝트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F8DA3FA-A923-4EC7-9E49-9F6F21714EE0}"/>
              </a:ext>
            </a:extLst>
          </p:cNvPr>
          <p:cNvSpPr/>
          <p:nvPr/>
        </p:nvSpPr>
        <p:spPr>
          <a:xfrm>
            <a:off x="1050299" y="1269000"/>
            <a:ext cx="2160000" cy="2160000"/>
          </a:xfrm>
          <a:prstGeom prst="rect">
            <a:avLst/>
          </a:prstGeom>
          <a:solidFill>
            <a:schemeClr val="accent2"/>
          </a:solidFill>
          <a:ln w="139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market Sans Medium" panose="02000000000000000000" pitchFamily="2" charset="-128"/>
              <a:ea typeface="Gmarket Sans Medium" panose="02000000000000000000" pitchFamily="2" charset="-128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907CD88-51A1-5A1A-781E-FA9222139970}"/>
              </a:ext>
            </a:extLst>
          </p:cNvPr>
          <p:cNvSpPr/>
          <p:nvPr/>
        </p:nvSpPr>
        <p:spPr>
          <a:xfrm>
            <a:off x="9677399" y="6429375"/>
            <a:ext cx="2514600" cy="4286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96FB9B-9A63-0CB8-226A-FF3A4478C3AD}"/>
              </a:ext>
            </a:extLst>
          </p:cNvPr>
          <p:cNvSpPr txBox="1"/>
          <p:nvPr/>
        </p:nvSpPr>
        <p:spPr>
          <a:xfrm>
            <a:off x="2675031" y="5505916"/>
            <a:ext cx="68419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accent4">
                    <a:lumMod val="50000"/>
                  </a:schemeClr>
                </a:solidFill>
                <a:latin typeface="Gmarket Sans Medium" panose="02000000000000000000" pitchFamily="2" charset="-128"/>
                <a:ea typeface="Gmarket Sans Medium" panose="02000000000000000000" pitchFamily="2" charset="-128"/>
              </a:rPr>
              <a:t>3</a:t>
            </a:r>
            <a:r>
              <a:rPr lang="ko-KR" altLang="en-US" sz="2000" dirty="0">
                <a:solidFill>
                  <a:schemeClr val="accent4">
                    <a:lumMod val="50000"/>
                  </a:schemeClr>
                </a:solidFill>
                <a:latin typeface="Gmarket Sans Medium" panose="02000000000000000000" pitchFamily="2" charset="-128"/>
                <a:ea typeface="Gmarket Sans Medium" panose="02000000000000000000" pitchFamily="2" charset="-128"/>
              </a:rPr>
              <a:t>조 </a:t>
            </a:r>
            <a:r>
              <a:rPr lang="en-US" altLang="ko-KR" sz="2000" dirty="0">
                <a:solidFill>
                  <a:schemeClr val="accent4">
                    <a:lumMod val="50000"/>
                  </a:schemeClr>
                </a:solidFill>
                <a:latin typeface="Gmarket Sans Medium" panose="02000000000000000000" pitchFamily="2" charset="-128"/>
                <a:ea typeface="Gmarket Sans Medium" panose="02000000000000000000" pitchFamily="2" charset="-128"/>
              </a:rPr>
              <a:t>–</a:t>
            </a:r>
            <a:r>
              <a:rPr lang="ko-KR" altLang="en-US" sz="2000" dirty="0">
                <a:solidFill>
                  <a:schemeClr val="accent4">
                    <a:lumMod val="50000"/>
                  </a:schemeClr>
                </a:solidFill>
                <a:latin typeface="Gmarket Sans Medium" panose="02000000000000000000" pitchFamily="2" charset="-128"/>
                <a:ea typeface="Gmarket Sans Medium" panose="02000000000000000000" pitchFamily="2" charset="-128"/>
              </a:rPr>
              <a:t> 이경은</a:t>
            </a:r>
            <a:r>
              <a:rPr lang="en-US" altLang="ko-KR" sz="2000" dirty="0">
                <a:solidFill>
                  <a:schemeClr val="accent4">
                    <a:lumMod val="50000"/>
                  </a:schemeClr>
                </a:solidFill>
                <a:latin typeface="Gmarket Sans Medium" panose="02000000000000000000" pitchFamily="2" charset="-128"/>
                <a:ea typeface="Gmarket Sans Medium" panose="02000000000000000000" pitchFamily="2" charset="-128"/>
              </a:rPr>
              <a:t>, </a:t>
            </a:r>
            <a:r>
              <a:rPr lang="ko-KR" altLang="en-US" sz="2000" dirty="0" err="1">
                <a:solidFill>
                  <a:schemeClr val="accent4">
                    <a:lumMod val="50000"/>
                  </a:schemeClr>
                </a:solidFill>
                <a:latin typeface="Gmarket Sans Medium" panose="02000000000000000000" pitchFamily="2" charset="-128"/>
                <a:ea typeface="Gmarket Sans Medium" panose="02000000000000000000" pitchFamily="2" charset="-128"/>
              </a:rPr>
              <a:t>장효성</a:t>
            </a:r>
            <a:r>
              <a:rPr lang="en-US" altLang="ko-KR" sz="2000" dirty="0">
                <a:solidFill>
                  <a:schemeClr val="accent4">
                    <a:lumMod val="50000"/>
                  </a:schemeClr>
                </a:solidFill>
                <a:latin typeface="Gmarket Sans Medium" panose="02000000000000000000" pitchFamily="2" charset="-128"/>
                <a:ea typeface="Gmarket Sans Medium" panose="02000000000000000000" pitchFamily="2" charset="-128"/>
              </a:rPr>
              <a:t>, </a:t>
            </a:r>
            <a:r>
              <a:rPr lang="ko-KR" altLang="en-US" sz="2000" dirty="0" err="1">
                <a:solidFill>
                  <a:schemeClr val="accent4">
                    <a:lumMod val="50000"/>
                  </a:schemeClr>
                </a:solidFill>
                <a:latin typeface="Gmarket Sans Medium" panose="02000000000000000000" pitchFamily="2" charset="-128"/>
                <a:ea typeface="Gmarket Sans Medium" panose="02000000000000000000" pitchFamily="2" charset="-128"/>
              </a:rPr>
              <a:t>임석진</a:t>
            </a:r>
            <a:r>
              <a:rPr lang="en-US" altLang="ko-KR" sz="2000" dirty="0">
                <a:solidFill>
                  <a:schemeClr val="accent4">
                    <a:lumMod val="50000"/>
                  </a:schemeClr>
                </a:solidFill>
                <a:latin typeface="Gmarket Sans Medium" panose="02000000000000000000" pitchFamily="2" charset="-128"/>
                <a:ea typeface="Gmarket Sans Medium" panose="02000000000000000000" pitchFamily="2" charset="-128"/>
              </a:rPr>
              <a:t>, </a:t>
            </a:r>
            <a:r>
              <a:rPr lang="ko-KR" altLang="en-US" sz="2000" dirty="0">
                <a:solidFill>
                  <a:schemeClr val="accent4">
                    <a:lumMod val="50000"/>
                  </a:schemeClr>
                </a:solidFill>
                <a:latin typeface="Gmarket Sans Medium" panose="02000000000000000000" pitchFamily="2" charset="-128"/>
                <a:ea typeface="Gmarket Sans Medium" panose="02000000000000000000" pitchFamily="2" charset="-128"/>
              </a:rPr>
              <a:t>정영철</a:t>
            </a:r>
            <a:r>
              <a:rPr lang="en-US" altLang="ko-KR" sz="2000" dirty="0">
                <a:solidFill>
                  <a:schemeClr val="accent4">
                    <a:lumMod val="50000"/>
                  </a:schemeClr>
                </a:solidFill>
                <a:latin typeface="Gmarket Sans Medium" panose="02000000000000000000" pitchFamily="2" charset="-128"/>
                <a:ea typeface="Gmarket Sans Medium" panose="02000000000000000000" pitchFamily="2" charset="-128"/>
              </a:rPr>
              <a:t>, </a:t>
            </a:r>
            <a:r>
              <a:rPr lang="ko-KR" altLang="en-US" sz="2000" dirty="0">
                <a:solidFill>
                  <a:schemeClr val="accent4">
                    <a:lumMod val="50000"/>
                  </a:schemeClr>
                </a:solidFill>
                <a:latin typeface="Gmarket Sans Medium" panose="02000000000000000000" pitchFamily="2" charset="-128"/>
                <a:ea typeface="Gmarket Sans Medium" panose="02000000000000000000" pitchFamily="2" charset="-128"/>
              </a:rPr>
              <a:t>서동주</a:t>
            </a:r>
            <a:r>
              <a:rPr lang="en-US" altLang="ko-KR" sz="2000" dirty="0">
                <a:solidFill>
                  <a:schemeClr val="accent4">
                    <a:lumMod val="50000"/>
                  </a:schemeClr>
                </a:solidFill>
                <a:latin typeface="Gmarket Sans Medium" panose="02000000000000000000" pitchFamily="2" charset="-128"/>
                <a:ea typeface="Gmarket Sans Medium" panose="02000000000000000000" pitchFamily="2" charset="-128"/>
              </a:rPr>
              <a:t>, </a:t>
            </a:r>
            <a:r>
              <a:rPr lang="ko-KR" altLang="en-US" sz="2000" dirty="0" err="1">
                <a:solidFill>
                  <a:schemeClr val="accent4">
                    <a:lumMod val="50000"/>
                  </a:schemeClr>
                </a:solidFill>
                <a:latin typeface="Gmarket Sans Medium" panose="02000000000000000000" pitchFamily="2" charset="-128"/>
                <a:ea typeface="Gmarket Sans Medium" panose="02000000000000000000" pitchFamily="2" charset="-128"/>
              </a:rPr>
              <a:t>우미림</a:t>
            </a:r>
            <a:r>
              <a:rPr lang="en-US" altLang="ko-KR" sz="2000" dirty="0">
                <a:solidFill>
                  <a:schemeClr val="accent4">
                    <a:lumMod val="50000"/>
                  </a:schemeClr>
                </a:solidFill>
                <a:latin typeface="Gmarket Sans Medium" panose="02000000000000000000" pitchFamily="2" charset="-128"/>
                <a:ea typeface="Gmarket Sans Medium" panose="02000000000000000000" pitchFamily="2" charset="-128"/>
              </a:rPr>
              <a:t>, </a:t>
            </a:r>
            <a:r>
              <a:rPr lang="ko-KR" altLang="en-US" sz="2000" dirty="0">
                <a:solidFill>
                  <a:schemeClr val="accent4">
                    <a:lumMod val="50000"/>
                  </a:schemeClr>
                </a:solidFill>
                <a:latin typeface="Gmarket Sans Medium" panose="02000000000000000000" pitchFamily="2" charset="-128"/>
                <a:ea typeface="Gmarket Sans Medium" panose="02000000000000000000" pitchFamily="2" charset="-128"/>
              </a:rPr>
              <a:t>박세은</a:t>
            </a:r>
          </a:p>
        </p:txBody>
      </p:sp>
      <p:pic>
        <p:nvPicPr>
          <p:cNvPr id="9" name="그래픽 8" descr="배구 윤곽선">
            <a:extLst>
              <a:ext uri="{FF2B5EF4-FFF2-40B4-BE49-F238E27FC236}">
                <a16:creationId xmlns:a16="http://schemas.microsoft.com/office/drawing/2014/main" id="{A7092039-5FE0-259A-E078-CC9BBAD106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36378" y="2470840"/>
            <a:ext cx="2160000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52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market Sans Medium" panose="02000000000000000000" pitchFamily="2" charset="-128"/>
              <a:ea typeface="Gmarket Sans Medium" panose="02000000000000000000" pitchFamily="2" charset="-128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Gmarket Sans Bold" panose="02000000000000000000" pitchFamily="2" charset="-128"/>
              <a:ea typeface="Gmarket Sans Bold" panose="02000000000000000000" pitchFamily="2" charset="-128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E7AF03-AAFA-4B21-94E6-D43D71719920}"/>
              </a:ext>
            </a:extLst>
          </p:cNvPr>
          <p:cNvSpPr txBox="1"/>
          <p:nvPr/>
        </p:nvSpPr>
        <p:spPr>
          <a:xfrm>
            <a:off x="1105521" y="413805"/>
            <a:ext cx="33505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ore-KR" altLang="en-US" sz="3200" b="1" spc="-300" dirty="0">
                <a:solidFill>
                  <a:schemeClr val="accent4">
                    <a:lumMod val="50000"/>
                  </a:schemeClr>
                </a:solidFill>
                <a:latin typeface="Gmarket Sans Bold" panose="02000000000000000000" pitchFamily="2" charset="-128"/>
                <a:ea typeface="Gmarket Sans Bold" panose="02000000000000000000" pitchFamily="2" charset="-128"/>
              </a:rPr>
              <a:t>남자 여자 배구 비교</a:t>
            </a:r>
            <a:endParaRPr lang="ko-KR" altLang="en-US" sz="3200" b="1" spc="-300" dirty="0">
              <a:solidFill>
                <a:schemeClr val="accent4">
                  <a:lumMod val="50000"/>
                </a:schemeClr>
              </a:solidFill>
              <a:latin typeface="Gmarket Sans Bold" panose="02000000000000000000" pitchFamily="2" charset="-128"/>
              <a:ea typeface="Gmarket Sans Bold" panose="02000000000000000000" pitchFamily="2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6A287E-578E-4555-9C9F-5642B2F6187E}"/>
              </a:ext>
            </a:extLst>
          </p:cNvPr>
          <p:cNvSpPr txBox="1"/>
          <p:nvPr/>
        </p:nvSpPr>
        <p:spPr>
          <a:xfrm>
            <a:off x="185879" y="290695"/>
            <a:ext cx="10615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  <a:latin typeface="Gmarket Sans Bold" panose="02000000000000000000" pitchFamily="2" charset="-128"/>
                <a:ea typeface="Gmarket Sans Bold" panose="02000000000000000000" pitchFamily="2" charset="-128"/>
              </a:rPr>
              <a:t>1-1</a:t>
            </a:r>
            <a:endParaRPr lang="ko-KR" altLang="en-US" sz="4800" b="1" dirty="0">
              <a:solidFill>
                <a:schemeClr val="accent4"/>
              </a:solidFill>
              <a:latin typeface="Gmarket Sans Bold" panose="02000000000000000000" pitchFamily="2" charset="-128"/>
              <a:ea typeface="Gmarket Sans Bold" panose="02000000000000000000" pitchFamily="2" charset="-128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2" name="잉크 11">
                <a:extLst>
                  <a:ext uri="{FF2B5EF4-FFF2-40B4-BE49-F238E27FC236}">
                    <a16:creationId xmlns:a16="http://schemas.microsoft.com/office/drawing/2014/main" id="{91704D9B-7EB2-3C5A-1292-788C34A36990}"/>
                  </a:ext>
                </a:extLst>
              </p14:cNvPr>
              <p14:cNvContentPartPr/>
              <p14:nvPr/>
            </p14:nvContentPartPr>
            <p14:xfrm>
              <a:off x="1961836" y="-82844"/>
              <a:ext cx="360" cy="360"/>
            </p14:xfrm>
          </p:contentPart>
        </mc:Choice>
        <mc:Fallback>
          <p:pic>
            <p:nvPicPr>
              <p:cNvPr id="12" name="잉크 11">
                <a:extLst>
                  <a:ext uri="{FF2B5EF4-FFF2-40B4-BE49-F238E27FC236}">
                    <a16:creationId xmlns:a16="http://schemas.microsoft.com/office/drawing/2014/main" id="{91704D9B-7EB2-3C5A-1292-788C34A3699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43836" y="-100844"/>
                <a:ext cx="3600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39" name="직사각형 38">
            <a:extLst>
              <a:ext uri="{FF2B5EF4-FFF2-40B4-BE49-F238E27FC236}">
                <a16:creationId xmlns:a16="http://schemas.microsoft.com/office/drawing/2014/main" id="{BC6248F8-F381-4B35-0F8B-AED75F1EF6DA}"/>
              </a:ext>
            </a:extLst>
          </p:cNvPr>
          <p:cNvSpPr/>
          <p:nvPr/>
        </p:nvSpPr>
        <p:spPr>
          <a:xfrm>
            <a:off x="9677399" y="6429375"/>
            <a:ext cx="2514600" cy="4286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9D461D3-D5BD-33F8-972B-F5CF97AEA5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232" y="2328222"/>
            <a:ext cx="4289824" cy="39133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E10207D-306C-2847-7703-986DA60C4A13}"/>
              </a:ext>
            </a:extLst>
          </p:cNvPr>
          <p:cNvSpPr txBox="1"/>
          <p:nvPr/>
        </p:nvSpPr>
        <p:spPr>
          <a:xfrm>
            <a:off x="360000" y="1400067"/>
            <a:ext cx="11831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Gmarket Sans Medium" panose="02000000000000000000" pitchFamily="2" charset="-128"/>
                <a:ea typeface="Gmarket Sans Medium" panose="02000000000000000000" pitchFamily="2" charset="-128"/>
              </a:rPr>
              <a:t>* </a:t>
            </a:r>
            <a:r>
              <a:rPr lang="ko-KR" altLang="en-US" dirty="0">
                <a:latin typeface="Gmarket Sans Medium" panose="02000000000000000000" pitchFamily="2" charset="-128"/>
                <a:ea typeface="Gmarket Sans Medium" panose="02000000000000000000" pitchFamily="2" charset="-128"/>
              </a:rPr>
              <a:t>데이터 </a:t>
            </a:r>
            <a:r>
              <a:rPr lang="en-US" altLang="ko-KR" dirty="0">
                <a:latin typeface="Gmarket Sans Medium" panose="02000000000000000000" pitchFamily="2" charset="-128"/>
                <a:ea typeface="Gmarket Sans Medium" panose="02000000000000000000" pitchFamily="2" charset="-128"/>
              </a:rPr>
              <a:t>: </a:t>
            </a:r>
            <a:r>
              <a:rPr lang="ko-KR" altLang="en-US" dirty="0">
                <a:latin typeface="Gmarket Sans Medium" panose="02000000000000000000" pitchFamily="2" charset="-128"/>
                <a:ea typeface="Gmarket Sans Medium" panose="02000000000000000000" pitchFamily="2" charset="-128"/>
              </a:rPr>
              <a:t>남자</a:t>
            </a:r>
            <a:r>
              <a:rPr lang="en-US" altLang="ko-KR" dirty="0">
                <a:latin typeface="Gmarket Sans Medium" panose="02000000000000000000" pitchFamily="2" charset="-128"/>
                <a:ea typeface="Gmarket Sans Medium" panose="02000000000000000000" pitchFamily="2" charset="-128"/>
              </a:rPr>
              <a:t>, </a:t>
            </a:r>
            <a:r>
              <a:rPr lang="ko-KR" altLang="en-US" dirty="0">
                <a:latin typeface="Gmarket Sans Medium" panose="02000000000000000000" pitchFamily="2" charset="-128"/>
                <a:ea typeface="Gmarket Sans Medium" panose="02000000000000000000" pitchFamily="2" charset="-128"/>
              </a:rPr>
              <a:t>여자 </a:t>
            </a:r>
            <a:r>
              <a:rPr lang="en-US" altLang="ko-KR" dirty="0">
                <a:latin typeface="Gmarket Sans Medium" panose="02000000000000000000" pitchFamily="2" charset="-128"/>
                <a:ea typeface="Gmarket Sans Medium" panose="02000000000000000000" pitchFamily="2" charset="-128"/>
              </a:rPr>
              <a:t>2017 ~ 2019</a:t>
            </a:r>
          </a:p>
          <a:p>
            <a:r>
              <a:rPr lang="en-US" altLang="ko-KR" dirty="0">
                <a:latin typeface="Gmarket Sans Medium" panose="02000000000000000000" pitchFamily="2" charset="-128"/>
                <a:ea typeface="Gmarket Sans Medium" panose="02000000000000000000" pitchFamily="2" charset="-128"/>
              </a:rPr>
              <a:t>* </a:t>
            </a:r>
            <a:r>
              <a:rPr lang="ko-KR" altLang="en-US" dirty="0">
                <a:latin typeface="Gmarket Sans Medium" panose="02000000000000000000" pitchFamily="2" charset="-128"/>
                <a:ea typeface="Gmarket Sans Medium" panose="02000000000000000000" pitchFamily="2" charset="-128"/>
              </a:rPr>
              <a:t>컬럼 </a:t>
            </a:r>
            <a:r>
              <a:rPr lang="en-US" altLang="ko-KR" dirty="0">
                <a:latin typeface="Gmarket Sans Medium" panose="02000000000000000000" pitchFamily="2" charset="-128"/>
                <a:ea typeface="Gmarket Sans Medium" panose="02000000000000000000" pitchFamily="2" charset="-128"/>
              </a:rPr>
              <a:t>: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Gmarket Sans Medium" panose="02000000000000000000" pitchFamily="2" charset="-128"/>
                <a:ea typeface="Gmarket Sans Medium" panose="02000000000000000000" pitchFamily="2" charset="-128"/>
              </a:rPr>
              <a:t>'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212121"/>
                </a:solidFill>
                <a:effectLst/>
                <a:latin typeface="Gmarket Sans Medium" panose="02000000000000000000" pitchFamily="2" charset="-128"/>
                <a:ea typeface="Gmarket Sans Medium" panose="02000000000000000000" pitchFamily="2" charset="-128"/>
              </a:rPr>
              <a:t>팀명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Gmarket Sans Medium" panose="02000000000000000000" pitchFamily="2" charset="-128"/>
                <a:ea typeface="Gmarket Sans Medium" panose="02000000000000000000" pitchFamily="2" charset="-128"/>
              </a:rPr>
              <a:t>', '경기날짜', '이름', '공격종합_시도', '서브_시도', '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212121"/>
                </a:solidFill>
                <a:effectLst/>
                <a:latin typeface="Gmarket Sans Medium" panose="02000000000000000000" pitchFamily="2" charset="-128"/>
                <a:ea typeface="Gmarket Sans Medium" panose="02000000000000000000" pitchFamily="2" charset="-128"/>
              </a:rPr>
              <a:t>디그_시도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Gmarket Sans Medium" panose="02000000000000000000" pitchFamily="2" charset="-128"/>
                <a:ea typeface="Gmarket Sans Medium" panose="02000000000000000000" pitchFamily="2" charset="-128"/>
              </a:rPr>
              <a:t>', '세트_시도', '리시브_시도', '블로킹_시도'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market Sans Medium" panose="02000000000000000000" pitchFamily="2" charset="-128"/>
                <a:ea typeface="Gmarket Sans Medium" panose="02000000000000000000" pitchFamily="2" charset="-128"/>
              </a:rPr>
              <a:t> </a:t>
            </a:r>
            <a:endParaRPr kumimoji="0" lang="ko-KR" altLang="ko-KR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market Sans Medium" panose="02000000000000000000" pitchFamily="2" charset="-128"/>
              <a:ea typeface="Gmarket Sans Medium" panose="02000000000000000000" pitchFamily="2" charset="-128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9D3E220-83CC-86B0-A093-F9BE66315F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6628" y="3221017"/>
            <a:ext cx="2678744" cy="2948116"/>
          </a:xfrm>
          <a:prstGeom prst="rect">
            <a:avLst/>
          </a:prstGeom>
        </p:spPr>
      </p:pic>
      <p:sp>
        <p:nvSpPr>
          <p:cNvPr id="7" name="오른쪽 화살표[R] 6">
            <a:extLst>
              <a:ext uri="{FF2B5EF4-FFF2-40B4-BE49-F238E27FC236}">
                <a16:creationId xmlns:a16="http://schemas.microsoft.com/office/drawing/2014/main" id="{277FCE47-122D-7B7B-3E8F-8295094DE496}"/>
              </a:ext>
            </a:extLst>
          </p:cNvPr>
          <p:cNvSpPr/>
          <p:nvPr/>
        </p:nvSpPr>
        <p:spPr>
          <a:xfrm>
            <a:off x="7905086" y="3659711"/>
            <a:ext cx="737470" cy="924495"/>
          </a:xfrm>
          <a:prstGeom prst="rightArrow">
            <a:avLst>
              <a:gd name="adj1" fmla="val 42822"/>
              <a:gd name="adj2" fmla="val 5594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AF4415-9E99-495D-9EAF-8B138E65E6D2}"/>
              </a:ext>
            </a:extLst>
          </p:cNvPr>
          <p:cNvSpPr txBox="1"/>
          <p:nvPr/>
        </p:nvSpPr>
        <p:spPr>
          <a:xfrm>
            <a:off x="8768911" y="3337129"/>
            <a:ext cx="327793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3200" dirty="0">
                <a:latin typeface="Gmarket Sans Light" panose="02000000000000000000" pitchFamily="2" charset="-128"/>
                <a:ea typeface="Gmarket Sans Light" panose="02000000000000000000" pitchFamily="2" charset="-128"/>
              </a:rPr>
              <a:t>여자배구는</a:t>
            </a:r>
            <a:endParaRPr kumimoji="1" lang="en-US" altLang="ko-Kore-KR" sz="3200" dirty="0">
              <a:latin typeface="Gmarket Sans Light" panose="02000000000000000000" pitchFamily="2" charset="-128"/>
              <a:ea typeface="Gmarket Sans Light" panose="02000000000000000000" pitchFamily="2" charset="-128"/>
            </a:endParaRPr>
          </a:p>
          <a:p>
            <a:r>
              <a:rPr kumimoji="1" lang="en-US" altLang="ko-Kore-KR" sz="3200" b="1" dirty="0">
                <a:latin typeface="Gmarket Sans Bold" panose="02000000000000000000" pitchFamily="2" charset="-128"/>
                <a:ea typeface="Gmarket Sans Bold" panose="02000000000000000000" pitchFamily="2" charset="-128"/>
              </a:rPr>
              <a:t>“</a:t>
            </a:r>
            <a:r>
              <a:rPr kumimoji="1" lang="ko-Kore-KR" altLang="en-US" sz="3200" b="1" dirty="0">
                <a:solidFill>
                  <a:schemeClr val="accent1"/>
                </a:solidFill>
                <a:latin typeface="Gmarket Sans Bold" panose="02000000000000000000" pitchFamily="2" charset="-128"/>
                <a:ea typeface="Gmarket Sans Bold" panose="02000000000000000000" pitchFamily="2" charset="-128"/>
              </a:rPr>
              <a:t>수비 지표</a:t>
            </a:r>
            <a:r>
              <a:rPr kumimoji="1" lang="en-US" altLang="ko-Kore-KR" sz="3200" b="1" dirty="0">
                <a:latin typeface="Gmarket Sans Bold" panose="02000000000000000000" pitchFamily="2" charset="-128"/>
                <a:ea typeface="Gmarket Sans Bold" panose="02000000000000000000" pitchFamily="2" charset="-128"/>
              </a:rPr>
              <a:t>”</a:t>
            </a:r>
            <a:r>
              <a:rPr kumimoji="1" lang="ko-Kore-KR" altLang="en-US" sz="3200" b="1" dirty="0">
                <a:latin typeface="Gmarket Sans Bold" panose="02000000000000000000" pitchFamily="2" charset="-128"/>
                <a:ea typeface="Gmarket Sans Bold" panose="02000000000000000000" pitchFamily="2" charset="-128"/>
              </a:rPr>
              <a:t>가</a:t>
            </a:r>
            <a:endParaRPr kumimoji="1" lang="en-US" altLang="ko-Kore-KR" sz="3200" b="1" dirty="0">
              <a:latin typeface="Gmarket Sans Bold" panose="02000000000000000000" pitchFamily="2" charset="-128"/>
              <a:ea typeface="Gmarket Sans Bold" panose="02000000000000000000" pitchFamily="2" charset="-128"/>
            </a:endParaRPr>
          </a:p>
          <a:p>
            <a:r>
              <a:rPr kumimoji="1" lang="ko-Kore-KR" altLang="en-US" sz="3200" b="1" dirty="0">
                <a:latin typeface="Gmarket Sans Bold" panose="02000000000000000000" pitchFamily="2" charset="-128"/>
                <a:ea typeface="Gmarket Sans Bold" panose="02000000000000000000" pitchFamily="2" charset="-128"/>
              </a:rPr>
              <a:t>중요함</a:t>
            </a:r>
            <a:r>
              <a:rPr kumimoji="1" lang="ko-Kore-KR" altLang="en-US" sz="3200" dirty="0">
                <a:latin typeface="Gmarket Sans Light" panose="02000000000000000000" pitchFamily="2" charset="-128"/>
                <a:ea typeface="Gmarket Sans Light" panose="02000000000000000000" pitchFamily="2" charset="-128"/>
              </a:rPr>
              <a:t>을 확인</a:t>
            </a:r>
            <a:r>
              <a:rPr kumimoji="1" lang="ko-Kore-KR" altLang="en-US" sz="3200" b="1" dirty="0">
                <a:latin typeface="Gmarket Sans Bold" panose="02000000000000000000" pitchFamily="2" charset="-128"/>
                <a:ea typeface="Gmarket Sans Bold" panose="02000000000000000000" pitchFamily="2" charset="-128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37128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Gmarket Sans Bold" panose="02000000000000000000" pitchFamily="2" charset="-128"/>
              <a:ea typeface="Gmarket Sans Bold" panose="02000000000000000000" pitchFamily="2" charset="-128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Gmarket Sans Bold" panose="02000000000000000000" pitchFamily="2" charset="-128"/>
              <a:ea typeface="Gmarket Sans Bold" panose="02000000000000000000" pitchFamily="2" charset="-128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E7AF03-AAFA-4B21-94E6-D43D71719920}"/>
              </a:ext>
            </a:extLst>
          </p:cNvPr>
          <p:cNvSpPr txBox="1"/>
          <p:nvPr/>
        </p:nvSpPr>
        <p:spPr>
          <a:xfrm>
            <a:off x="1234111" y="413805"/>
            <a:ext cx="47916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ore-KR" altLang="en-US" sz="3200" b="1" spc="-300" dirty="0">
                <a:solidFill>
                  <a:schemeClr val="accent4">
                    <a:lumMod val="50000"/>
                  </a:schemeClr>
                </a:solidFill>
                <a:latin typeface="Gmarket Sans Bold" panose="02000000000000000000" pitchFamily="2" charset="-128"/>
                <a:ea typeface="Gmarket Sans Bold" panose="02000000000000000000" pitchFamily="2" charset="-128"/>
              </a:rPr>
              <a:t>수비 </a:t>
            </a:r>
            <a:r>
              <a:rPr lang="en-US" altLang="ko-Kore-KR" sz="3200" b="1" spc="-300" dirty="0">
                <a:solidFill>
                  <a:schemeClr val="accent4">
                    <a:lumMod val="50000"/>
                  </a:schemeClr>
                </a:solidFill>
                <a:latin typeface="Gmarket Sans Bold" panose="02000000000000000000" pitchFamily="2" charset="-128"/>
                <a:ea typeface="Gmarket Sans Bold" panose="02000000000000000000" pitchFamily="2" charset="-128"/>
              </a:rPr>
              <a:t>feature </a:t>
            </a:r>
            <a:r>
              <a:rPr lang="ko-Kore-KR" altLang="en-US" sz="3200" b="1" spc="-300" dirty="0">
                <a:solidFill>
                  <a:schemeClr val="accent4">
                    <a:lumMod val="50000"/>
                  </a:schemeClr>
                </a:solidFill>
                <a:latin typeface="Gmarket Sans Bold" panose="02000000000000000000" pitchFamily="2" charset="-128"/>
                <a:ea typeface="Gmarket Sans Bold" panose="02000000000000000000" pitchFamily="2" charset="-128"/>
              </a:rPr>
              <a:t>가중치 높이기</a:t>
            </a:r>
            <a:endParaRPr lang="ko-KR" altLang="en-US" sz="3200" b="1" spc="-300" dirty="0">
              <a:solidFill>
                <a:schemeClr val="accent4">
                  <a:lumMod val="50000"/>
                </a:schemeClr>
              </a:solidFill>
              <a:latin typeface="Gmarket Sans Bold" panose="02000000000000000000" pitchFamily="2" charset="-128"/>
              <a:ea typeface="Gmarket Sans Bold" panose="02000000000000000000" pitchFamily="2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6A287E-578E-4555-9C9F-5642B2F6187E}"/>
              </a:ext>
            </a:extLst>
          </p:cNvPr>
          <p:cNvSpPr txBox="1"/>
          <p:nvPr/>
        </p:nvSpPr>
        <p:spPr>
          <a:xfrm>
            <a:off x="185879" y="290695"/>
            <a:ext cx="118814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  <a:latin typeface="Gmarket Sans Bold" panose="02000000000000000000" pitchFamily="2" charset="-128"/>
                <a:ea typeface="Gmarket Sans Bold" panose="02000000000000000000" pitchFamily="2" charset="-128"/>
              </a:rPr>
              <a:t>1-2</a:t>
            </a:r>
            <a:endParaRPr lang="ko-KR" altLang="en-US" sz="4800" b="1" dirty="0">
              <a:solidFill>
                <a:schemeClr val="accent4"/>
              </a:solidFill>
              <a:latin typeface="Gmarket Sans Bold" panose="02000000000000000000" pitchFamily="2" charset="-128"/>
              <a:ea typeface="Gmarket Sans Bold" panose="02000000000000000000" pitchFamily="2" charset="-128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2" name="잉크 11">
                <a:extLst>
                  <a:ext uri="{FF2B5EF4-FFF2-40B4-BE49-F238E27FC236}">
                    <a16:creationId xmlns:a16="http://schemas.microsoft.com/office/drawing/2014/main" id="{91704D9B-7EB2-3C5A-1292-788C34A36990}"/>
                  </a:ext>
                </a:extLst>
              </p14:cNvPr>
              <p14:cNvContentPartPr/>
              <p14:nvPr/>
            </p14:nvContentPartPr>
            <p14:xfrm>
              <a:off x="1961836" y="-82844"/>
              <a:ext cx="360" cy="360"/>
            </p14:xfrm>
          </p:contentPart>
        </mc:Choice>
        <mc:Fallback>
          <p:pic>
            <p:nvPicPr>
              <p:cNvPr id="12" name="잉크 11">
                <a:extLst>
                  <a:ext uri="{FF2B5EF4-FFF2-40B4-BE49-F238E27FC236}">
                    <a16:creationId xmlns:a16="http://schemas.microsoft.com/office/drawing/2014/main" id="{91704D9B-7EB2-3C5A-1292-788C34A3699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43836" y="-100844"/>
                <a:ext cx="3600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39" name="직사각형 38">
            <a:extLst>
              <a:ext uri="{FF2B5EF4-FFF2-40B4-BE49-F238E27FC236}">
                <a16:creationId xmlns:a16="http://schemas.microsoft.com/office/drawing/2014/main" id="{BC6248F8-F381-4B35-0F8B-AED75F1EF6DA}"/>
              </a:ext>
            </a:extLst>
          </p:cNvPr>
          <p:cNvSpPr/>
          <p:nvPr/>
        </p:nvSpPr>
        <p:spPr>
          <a:xfrm>
            <a:off x="9619343" y="6414861"/>
            <a:ext cx="2514600" cy="4286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D20784-ADE0-D636-FBE9-451875A777B8}"/>
              </a:ext>
            </a:extLst>
          </p:cNvPr>
          <p:cNvSpPr txBox="1"/>
          <p:nvPr/>
        </p:nvSpPr>
        <p:spPr>
          <a:xfrm>
            <a:off x="1792294" y="3066052"/>
            <a:ext cx="1068999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3200" dirty="0">
                <a:latin typeface="Gmarket Sans Medium" panose="02000000000000000000" pitchFamily="2" charset="-128"/>
                <a:ea typeface="Gmarket Sans Medium" panose="02000000000000000000" pitchFamily="2" charset="-128"/>
              </a:rPr>
              <a:t>공격 관련 컬럼 </a:t>
            </a:r>
            <a:r>
              <a:rPr kumimoji="1" lang="en-US" altLang="ko-Kore-KR" sz="3200" dirty="0">
                <a:latin typeface="Gmarket Sans Medium" panose="02000000000000000000" pitchFamily="2" charset="-128"/>
                <a:ea typeface="Gmarket Sans Medium" panose="02000000000000000000" pitchFamily="2" charset="-128"/>
              </a:rPr>
              <a:t>= </a:t>
            </a:r>
            <a:r>
              <a:rPr kumimoji="1" lang="ko-Kore-KR" altLang="en-US" sz="3200" dirty="0">
                <a:latin typeface="Gmarket Sans Medium" panose="02000000000000000000" pitchFamily="2" charset="-128"/>
                <a:ea typeface="Gmarket Sans Medium" panose="02000000000000000000" pitchFamily="2" charset="-128"/>
              </a:rPr>
              <a:t>공격 효율 </a:t>
            </a:r>
            <a:r>
              <a:rPr kumimoji="1" lang="en-US" altLang="ko-Kore-KR" sz="3200" dirty="0">
                <a:latin typeface="Gmarket Sans Medium" panose="02000000000000000000" pitchFamily="2" charset="-128"/>
                <a:ea typeface="Gmarket Sans Medium" panose="02000000000000000000" pitchFamily="2" charset="-128"/>
              </a:rPr>
              <a:t>+ </a:t>
            </a:r>
            <a:r>
              <a:rPr kumimoji="1" lang="ko-Kore-KR" altLang="en-US" sz="3200" dirty="0">
                <a:latin typeface="Gmarket Sans Medium" panose="02000000000000000000" pitchFamily="2" charset="-128"/>
                <a:ea typeface="Gmarket Sans Medium" panose="02000000000000000000" pitchFamily="2" charset="-128"/>
              </a:rPr>
              <a:t>공격 성공률 </a:t>
            </a:r>
            <a:endParaRPr kumimoji="1" lang="en-US" altLang="ko-Kore-KR" sz="3200" dirty="0">
              <a:latin typeface="Gmarket Sans Medium" panose="02000000000000000000" pitchFamily="2" charset="-128"/>
              <a:ea typeface="Gmarket Sans Medium" panose="02000000000000000000" pitchFamily="2" charset="-128"/>
            </a:endParaRPr>
          </a:p>
          <a:p>
            <a:endParaRPr kumimoji="1" lang="en-US" altLang="ko-Kore-KR" sz="1600" dirty="0">
              <a:latin typeface="Gmarket Sans Medium" panose="02000000000000000000" pitchFamily="2" charset="-128"/>
              <a:ea typeface="Gmarket Sans Medium" panose="02000000000000000000" pitchFamily="2" charset="-128"/>
            </a:endParaRPr>
          </a:p>
          <a:p>
            <a:r>
              <a:rPr kumimoji="1" lang="ko-Kore-KR" altLang="en-US" sz="4000" b="1" dirty="0">
                <a:latin typeface="Gmarket Sans Bold" panose="02000000000000000000" pitchFamily="2" charset="-128"/>
                <a:ea typeface="Gmarket Sans Bold" panose="02000000000000000000" pitchFamily="2" charset="-128"/>
              </a:rPr>
              <a:t>수비 관련 컬럼 </a:t>
            </a:r>
            <a:r>
              <a:rPr kumimoji="1" lang="en-US" altLang="ko-Kore-KR" sz="4000" b="1" dirty="0">
                <a:latin typeface="Gmarket Sans Bold" panose="02000000000000000000" pitchFamily="2" charset="-128"/>
                <a:ea typeface="Gmarket Sans Bold" panose="02000000000000000000" pitchFamily="2" charset="-128"/>
              </a:rPr>
              <a:t>= </a:t>
            </a:r>
            <a:r>
              <a:rPr kumimoji="1" lang="en-US" altLang="ko-KR" sz="4000" b="1" dirty="0">
                <a:latin typeface="Gmarket Sans Bold" panose="02000000000000000000" pitchFamily="2" charset="-128"/>
                <a:ea typeface="Gmarket Sans Bold" panose="02000000000000000000" pitchFamily="2" charset="-128"/>
              </a:rPr>
              <a:t>“</a:t>
            </a:r>
            <a:r>
              <a:rPr kumimoji="1" lang="ko-Kore-KR" altLang="en-US" sz="4000" b="1" dirty="0">
                <a:latin typeface="Gmarket Sans Bold" panose="02000000000000000000" pitchFamily="2" charset="-128"/>
                <a:ea typeface="Gmarket Sans Bold" panose="02000000000000000000" pitchFamily="2" charset="-128"/>
              </a:rPr>
              <a:t>모든 성공률 컬럼</a:t>
            </a:r>
            <a:r>
              <a:rPr kumimoji="1" lang="en-US" altLang="ko-Kore-KR" sz="4000" b="1" dirty="0">
                <a:latin typeface="Gmarket Sans Bold" panose="02000000000000000000" pitchFamily="2" charset="-128"/>
                <a:ea typeface="Gmarket Sans Bold" panose="02000000000000000000" pitchFamily="2" charset="-128"/>
              </a:rPr>
              <a:t>”</a:t>
            </a:r>
            <a:r>
              <a:rPr kumimoji="1" lang="ko-Kore-KR" altLang="en-US" sz="4000" b="1" dirty="0">
                <a:latin typeface="Gmarket Sans Bold" panose="02000000000000000000" pitchFamily="2" charset="-128"/>
                <a:ea typeface="Gmarket Sans Bold" panose="02000000000000000000" pitchFamily="2" charset="-128"/>
              </a:rPr>
              <a:t> 사용</a:t>
            </a:r>
            <a:r>
              <a:rPr kumimoji="1" lang="ko-Kore-KR" altLang="en-US" sz="3200" dirty="0">
                <a:latin typeface="Gmarket Sans Light" panose="02000000000000000000" pitchFamily="2" charset="-128"/>
                <a:ea typeface="Gmarket Sans Light" panose="02000000000000000000" pitchFamily="2" charset="-128"/>
              </a:rPr>
              <a:t>위주</a:t>
            </a:r>
            <a:endParaRPr kumimoji="1" lang="ko-Kore-KR" altLang="en-US" sz="4000" dirty="0">
              <a:latin typeface="Gmarket Sans Light" panose="02000000000000000000" pitchFamily="2" charset="-128"/>
              <a:ea typeface="Gmarket Sans Light" panose="02000000000000000000" pitchFamily="2" charset="-128"/>
            </a:endParaRPr>
          </a:p>
        </p:txBody>
      </p:sp>
      <p:pic>
        <p:nvPicPr>
          <p:cNvPr id="8" name="그래픽 7" descr="왼쪽으로 굽은 화살표 단색으로 채워진">
            <a:extLst>
              <a:ext uri="{FF2B5EF4-FFF2-40B4-BE49-F238E27FC236}">
                <a16:creationId xmlns:a16="http://schemas.microsoft.com/office/drawing/2014/main" id="{76F7C5BF-7918-6AC9-F763-79E9ABE677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6200000">
            <a:off x="278009" y="2474172"/>
            <a:ext cx="1625771" cy="1625771"/>
          </a:xfrm>
          <a:prstGeom prst="rect">
            <a:avLst/>
          </a:prstGeom>
        </p:spPr>
      </p:pic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F187E9EB-3FA9-0900-BCA8-858AFE69C24C}"/>
              </a:ext>
            </a:extLst>
          </p:cNvPr>
          <p:cNvSpPr/>
          <p:nvPr/>
        </p:nvSpPr>
        <p:spPr>
          <a:xfrm>
            <a:off x="5588003" y="3687285"/>
            <a:ext cx="4434337" cy="825317"/>
          </a:xfrm>
          <a:prstGeom prst="roundRect">
            <a:avLst/>
          </a:prstGeom>
          <a:solidFill>
            <a:schemeClr val="accent2">
              <a:alpha val="2420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082143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D27475A-FB44-45B8-A8EA-787D9F9F89C1}"/>
              </a:ext>
            </a:extLst>
          </p:cNvPr>
          <p:cNvSpPr/>
          <p:nvPr/>
        </p:nvSpPr>
        <p:spPr>
          <a:xfrm>
            <a:off x="894080" y="955040"/>
            <a:ext cx="5029200" cy="5029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F1EF4E5-8B6C-4044-98D4-4CE9EBEEE068}"/>
              </a:ext>
            </a:extLst>
          </p:cNvPr>
          <p:cNvSpPr/>
          <p:nvPr/>
        </p:nvSpPr>
        <p:spPr>
          <a:xfrm>
            <a:off x="3972560" y="1412240"/>
            <a:ext cx="2824480" cy="282448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076CC6-2716-492F-97EA-92157CB90CF8}"/>
              </a:ext>
            </a:extLst>
          </p:cNvPr>
          <p:cNvSpPr txBox="1"/>
          <p:nvPr/>
        </p:nvSpPr>
        <p:spPr>
          <a:xfrm>
            <a:off x="7670800" y="2418080"/>
            <a:ext cx="28007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-300" dirty="0">
                <a:solidFill>
                  <a:schemeClr val="accent4">
                    <a:lumMod val="50000"/>
                  </a:schemeClr>
                </a:solidFill>
                <a:latin typeface="Gmarket Sans Bold" panose="02000000000000000000" pitchFamily="2" charset="-128"/>
                <a:ea typeface="Gmarket Sans Bold" panose="02000000000000000000" pitchFamily="2" charset="-128"/>
              </a:rPr>
              <a:t>팀별 승부예측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B23695-8A31-40A6-B134-9546AED4FADD}"/>
              </a:ext>
            </a:extLst>
          </p:cNvPr>
          <p:cNvSpPr txBox="1"/>
          <p:nvPr/>
        </p:nvSpPr>
        <p:spPr>
          <a:xfrm>
            <a:off x="6027376" y="1633249"/>
            <a:ext cx="66556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 dirty="0">
                <a:solidFill>
                  <a:schemeClr val="accent2"/>
                </a:solidFill>
              </a:rPr>
              <a:t>2</a:t>
            </a:r>
            <a:endParaRPr lang="ko-KR" altLang="en-US" sz="6600" b="1" dirty="0">
              <a:solidFill>
                <a:schemeClr val="accent2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E278E2B-343C-C9A5-8842-AB35A3242B9B}"/>
              </a:ext>
            </a:extLst>
          </p:cNvPr>
          <p:cNvSpPr/>
          <p:nvPr/>
        </p:nvSpPr>
        <p:spPr>
          <a:xfrm>
            <a:off x="9677399" y="6429375"/>
            <a:ext cx="2514600" cy="4286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77503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20000" y="1049009"/>
            <a:ext cx="6891456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Gmarket Sans Bold" panose="02000000000000000000" pitchFamily="2" charset="-128"/>
              <a:ea typeface="Gmarket Sans Bold" panose="02000000000000000000" pitchFamily="2" charset="-128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Gmarket Sans Bold" panose="02000000000000000000" pitchFamily="2" charset="-128"/>
              <a:ea typeface="Gmarket Sans Bold" panose="02000000000000000000" pitchFamily="2" charset="-128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E7AF03-AAFA-4B21-94E6-D43D71719920}"/>
              </a:ext>
            </a:extLst>
          </p:cNvPr>
          <p:cNvSpPr txBox="1"/>
          <p:nvPr/>
        </p:nvSpPr>
        <p:spPr>
          <a:xfrm>
            <a:off x="1220049" y="457347"/>
            <a:ext cx="64059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spc="-300" dirty="0" err="1">
                <a:solidFill>
                  <a:schemeClr val="accent4">
                    <a:lumMod val="50000"/>
                  </a:schemeClr>
                </a:solidFill>
                <a:latin typeface="Gmarket Sans Bold" panose="02000000000000000000" pitchFamily="2" charset="-128"/>
                <a:ea typeface="Gmarket Sans Bold" panose="02000000000000000000" pitchFamily="2" charset="-128"/>
              </a:rPr>
              <a:t>의사결정트리</a:t>
            </a:r>
            <a:r>
              <a:rPr lang="en-US" altLang="ko-KR" sz="3200" b="1" spc="-300" dirty="0">
                <a:solidFill>
                  <a:schemeClr val="accent4">
                    <a:lumMod val="50000"/>
                  </a:schemeClr>
                </a:solidFill>
                <a:latin typeface="Gmarket Sans Bold" panose="02000000000000000000" pitchFamily="2" charset="-128"/>
                <a:ea typeface="Gmarket Sans Bold" panose="02000000000000000000" pitchFamily="2" charset="-128"/>
              </a:rPr>
              <a:t> - </a:t>
            </a:r>
            <a:r>
              <a:rPr lang="ko-KR" altLang="en-US" sz="3200" b="1" spc="-300" dirty="0">
                <a:solidFill>
                  <a:schemeClr val="accent4">
                    <a:lumMod val="50000"/>
                  </a:schemeClr>
                </a:solidFill>
                <a:latin typeface="Gmarket Sans Bold" panose="02000000000000000000" pitchFamily="2" charset="-128"/>
                <a:ea typeface="Gmarket Sans Bold" panose="02000000000000000000" pitchFamily="2" charset="-128"/>
              </a:rPr>
              <a:t>유의미한 </a:t>
            </a:r>
            <a:r>
              <a:rPr lang="en-US" altLang="ko-KR" sz="3200" b="1" spc="-300" dirty="0">
                <a:solidFill>
                  <a:schemeClr val="accent4">
                    <a:lumMod val="50000"/>
                  </a:schemeClr>
                </a:solidFill>
                <a:latin typeface="Gmarket Sans Bold" panose="02000000000000000000" pitchFamily="2" charset="-128"/>
                <a:ea typeface="Gmarket Sans Bold" panose="02000000000000000000" pitchFamily="2" charset="-128"/>
              </a:rPr>
              <a:t>feature </a:t>
            </a:r>
            <a:r>
              <a:rPr lang="ko-KR" altLang="en-US" sz="3200" b="1" spc="-300" dirty="0">
                <a:solidFill>
                  <a:schemeClr val="accent4">
                    <a:lumMod val="50000"/>
                  </a:schemeClr>
                </a:solidFill>
                <a:latin typeface="Gmarket Sans Bold" panose="02000000000000000000" pitchFamily="2" charset="-128"/>
                <a:ea typeface="Gmarket Sans Bold" panose="02000000000000000000" pitchFamily="2" charset="-128"/>
              </a:rPr>
              <a:t>확인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6A287E-578E-4555-9C9F-5642B2F6187E}"/>
              </a:ext>
            </a:extLst>
          </p:cNvPr>
          <p:cNvSpPr txBox="1"/>
          <p:nvPr/>
        </p:nvSpPr>
        <p:spPr>
          <a:xfrm>
            <a:off x="185879" y="290695"/>
            <a:ext cx="118814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  <a:latin typeface="Gmarket Sans Bold" panose="02000000000000000000" pitchFamily="2" charset="-128"/>
                <a:ea typeface="Gmarket Sans Bold" panose="02000000000000000000" pitchFamily="2" charset="-128"/>
              </a:rPr>
              <a:t>2-1</a:t>
            </a:r>
            <a:endParaRPr lang="ko-KR" altLang="en-US" sz="4800" b="1" dirty="0">
              <a:solidFill>
                <a:schemeClr val="accent4"/>
              </a:solidFill>
              <a:latin typeface="Gmarket Sans Bold" panose="02000000000000000000" pitchFamily="2" charset="-128"/>
              <a:ea typeface="Gmarket Sans Bold" panose="02000000000000000000" pitchFamily="2" charset="-128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2" name="잉크 11">
                <a:extLst>
                  <a:ext uri="{FF2B5EF4-FFF2-40B4-BE49-F238E27FC236}">
                    <a16:creationId xmlns:a16="http://schemas.microsoft.com/office/drawing/2014/main" id="{91704D9B-7EB2-3C5A-1292-788C34A36990}"/>
                  </a:ext>
                </a:extLst>
              </p14:cNvPr>
              <p14:cNvContentPartPr/>
              <p14:nvPr/>
            </p14:nvContentPartPr>
            <p14:xfrm>
              <a:off x="1961836" y="-82844"/>
              <a:ext cx="360" cy="360"/>
            </p14:xfrm>
          </p:contentPart>
        </mc:Choice>
        <mc:Fallback>
          <p:pic>
            <p:nvPicPr>
              <p:cNvPr id="12" name="잉크 11">
                <a:extLst>
                  <a:ext uri="{FF2B5EF4-FFF2-40B4-BE49-F238E27FC236}">
                    <a16:creationId xmlns:a16="http://schemas.microsoft.com/office/drawing/2014/main" id="{91704D9B-7EB2-3C5A-1292-788C34A3699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43836" y="-100844"/>
                <a:ext cx="3600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39" name="직사각형 38">
            <a:extLst>
              <a:ext uri="{FF2B5EF4-FFF2-40B4-BE49-F238E27FC236}">
                <a16:creationId xmlns:a16="http://schemas.microsoft.com/office/drawing/2014/main" id="{BC6248F8-F381-4B35-0F8B-AED75F1EF6DA}"/>
              </a:ext>
            </a:extLst>
          </p:cNvPr>
          <p:cNvSpPr/>
          <p:nvPr/>
        </p:nvSpPr>
        <p:spPr>
          <a:xfrm>
            <a:off x="9677399" y="6429375"/>
            <a:ext cx="2514600" cy="4286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5" name="그림 4" descr="테이블이(가) 표시된 사진&#10;&#10;자동 생성된 설명">
            <a:extLst>
              <a:ext uri="{FF2B5EF4-FFF2-40B4-BE49-F238E27FC236}">
                <a16:creationId xmlns:a16="http://schemas.microsoft.com/office/drawing/2014/main" id="{56FCA889-DD82-32B3-3390-0C33110A69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9066" y="2236142"/>
            <a:ext cx="3945726" cy="3346376"/>
          </a:xfrm>
          <a:prstGeom prst="rect">
            <a:avLst/>
          </a:prstGeom>
        </p:spPr>
      </p:pic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CEF44A06-BD39-CECD-DB62-A2F3169D9A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4761" y="2236142"/>
            <a:ext cx="4999723" cy="3346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774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Gmarket Sans Bold" panose="02000000000000000000" pitchFamily="2" charset="-128"/>
              <a:ea typeface="Gmarket Sans Bold" panose="02000000000000000000" pitchFamily="2" charset="-128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E7AF03-AAFA-4B21-94E6-D43D71719920}"/>
              </a:ext>
            </a:extLst>
          </p:cNvPr>
          <p:cNvSpPr txBox="1"/>
          <p:nvPr/>
        </p:nvSpPr>
        <p:spPr>
          <a:xfrm>
            <a:off x="1376989" y="413805"/>
            <a:ext cx="4831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spc="-300" dirty="0">
                <a:solidFill>
                  <a:schemeClr val="accent4">
                    <a:lumMod val="50000"/>
                  </a:schemeClr>
                </a:solidFill>
                <a:latin typeface="Gmarket Sans Bold" panose="02000000000000000000" pitchFamily="2" charset="-128"/>
                <a:ea typeface="Gmarket Sans Bold" panose="02000000000000000000" pitchFamily="2" charset="-128"/>
              </a:rPr>
              <a:t>RF - </a:t>
            </a:r>
            <a:r>
              <a:rPr lang="ko-KR" altLang="en-US" sz="3200" b="1" spc="-300" dirty="0">
                <a:solidFill>
                  <a:schemeClr val="accent4">
                    <a:lumMod val="50000"/>
                  </a:schemeClr>
                </a:solidFill>
                <a:latin typeface="Gmarket Sans Bold" panose="02000000000000000000" pitchFamily="2" charset="-128"/>
                <a:ea typeface="Gmarket Sans Bold" panose="02000000000000000000" pitchFamily="2" charset="-128"/>
              </a:rPr>
              <a:t>유의미한 </a:t>
            </a:r>
            <a:r>
              <a:rPr lang="en-US" altLang="ko-KR" sz="3200" b="1" spc="-300" dirty="0">
                <a:solidFill>
                  <a:schemeClr val="accent4">
                    <a:lumMod val="50000"/>
                  </a:schemeClr>
                </a:solidFill>
                <a:latin typeface="Gmarket Sans Bold" panose="02000000000000000000" pitchFamily="2" charset="-128"/>
                <a:ea typeface="Gmarket Sans Bold" panose="02000000000000000000" pitchFamily="2" charset="-128"/>
              </a:rPr>
              <a:t>feature </a:t>
            </a:r>
            <a:r>
              <a:rPr lang="ko-KR" altLang="en-US" sz="3200" b="1" spc="-300" dirty="0">
                <a:solidFill>
                  <a:schemeClr val="accent4">
                    <a:lumMod val="50000"/>
                  </a:schemeClr>
                </a:solidFill>
                <a:latin typeface="Gmarket Sans Bold" panose="02000000000000000000" pitchFamily="2" charset="-128"/>
                <a:ea typeface="Gmarket Sans Bold" panose="02000000000000000000" pitchFamily="2" charset="-128"/>
              </a:rPr>
              <a:t>확인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6A287E-578E-4555-9C9F-5642B2F6187E}"/>
              </a:ext>
            </a:extLst>
          </p:cNvPr>
          <p:cNvSpPr txBox="1"/>
          <p:nvPr/>
        </p:nvSpPr>
        <p:spPr>
          <a:xfrm>
            <a:off x="185879" y="290695"/>
            <a:ext cx="12971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  <a:latin typeface="Gmarket Sans Bold" panose="02000000000000000000" pitchFamily="2" charset="-128"/>
                <a:ea typeface="Gmarket Sans Bold" panose="02000000000000000000" pitchFamily="2" charset="-128"/>
              </a:rPr>
              <a:t>2-2</a:t>
            </a:r>
            <a:endParaRPr lang="ko-KR" altLang="en-US" sz="4800" b="1" dirty="0">
              <a:solidFill>
                <a:schemeClr val="accent4"/>
              </a:solidFill>
              <a:latin typeface="Gmarket Sans Bold" panose="02000000000000000000" pitchFamily="2" charset="-128"/>
              <a:ea typeface="Gmarket Sans Bold" panose="02000000000000000000" pitchFamily="2" charset="-128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2" name="잉크 11">
                <a:extLst>
                  <a:ext uri="{FF2B5EF4-FFF2-40B4-BE49-F238E27FC236}">
                    <a16:creationId xmlns:a16="http://schemas.microsoft.com/office/drawing/2014/main" id="{91704D9B-7EB2-3C5A-1292-788C34A36990}"/>
                  </a:ext>
                </a:extLst>
              </p14:cNvPr>
              <p14:cNvContentPartPr/>
              <p14:nvPr/>
            </p14:nvContentPartPr>
            <p14:xfrm>
              <a:off x="1961836" y="-82844"/>
              <a:ext cx="360" cy="360"/>
            </p14:xfrm>
          </p:contentPart>
        </mc:Choice>
        <mc:Fallback>
          <p:pic>
            <p:nvPicPr>
              <p:cNvPr id="12" name="잉크 11">
                <a:extLst>
                  <a:ext uri="{FF2B5EF4-FFF2-40B4-BE49-F238E27FC236}">
                    <a16:creationId xmlns:a16="http://schemas.microsoft.com/office/drawing/2014/main" id="{91704D9B-7EB2-3C5A-1292-788C34A3699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43836" y="-100844"/>
                <a:ext cx="3600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39" name="직사각형 38">
            <a:extLst>
              <a:ext uri="{FF2B5EF4-FFF2-40B4-BE49-F238E27FC236}">
                <a16:creationId xmlns:a16="http://schemas.microsoft.com/office/drawing/2014/main" id="{BC6248F8-F381-4B35-0F8B-AED75F1EF6DA}"/>
              </a:ext>
            </a:extLst>
          </p:cNvPr>
          <p:cNvSpPr/>
          <p:nvPr/>
        </p:nvSpPr>
        <p:spPr>
          <a:xfrm>
            <a:off x="9677399" y="6429375"/>
            <a:ext cx="2514600" cy="4286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42CFAF4-2E5A-44A3-3BF6-F89E53490A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6222" y="2676929"/>
            <a:ext cx="4956360" cy="252725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65A0FCF-D892-E1DF-9CAA-5552ADC147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19405" y="2271603"/>
            <a:ext cx="4587207" cy="2919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932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Gmarket Sans Bold" panose="02000000000000000000" pitchFamily="2" charset="-128"/>
              <a:ea typeface="Gmarket Sans Bold" panose="02000000000000000000" pitchFamily="2" charset="-128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E7AF03-AAFA-4B21-94E6-D43D71719920}"/>
              </a:ext>
            </a:extLst>
          </p:cNvPr>
          <p:cNvSpPr txBox="1"/>
          <p:nvPr/>
        </p:nvSpPr>
        <p:spPr>
          <a:xfrm>
            <a:off x="1362701" y="413805"/>
            <a:ext cx="17251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spc="-300" dirty="0">
                <a:solidFill>
                  <a:schemeClr val="accent4">
                    <a:lumMod val="50000"/>
                  </a:schemeClr>
                </a:solidFill>
                <a:latin typeface="Gmarket Sans Bold" panose="02000000000000000000" pitchFamily="2" charset="-128"/>
                <a:ea typeface="Gmarket Sans Bold" panose="02000000000000000000" pitchFamily="2" charset="-128"/>
              </a:rPr>
              <a:t>로지스틱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6A287E-578E-4555-9C9F-5642B2F6187E}"/>
              </a:ext>
            </a:extLst>
          </p:cNvPr>
          <p:cNvSpPr txBox="1"/>
          <p:nvPr/>
        </p:nvSpPr>
        <p:spPr>
          <a:xfrm>
            <a:off x="185879" y="290695"/>
            <a:ext cx="130035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  <a:latin typeface="Gmarket Sans Bold" panose="02000000000000000000" pitchFamily="2" charset="-128"/>
                <a:ea typeface="Gmarket Sans Bold" panose="02000000000000000000" pitchFamily="2" charset="-128"/>
              </a:rPr>
              <a:t>2-3</a:t>
            </a:r>
            <a:endParaRPr lang="ko-KR" altLang="en-US" sz="4800" b="1" dirty="0">
              <a:solidFill>
                <a:schemeClr val="accent4"/>
              </a:solidFill>
              <a:latin typeface="Gmarket Sans Bold" panose="02000000000000000000" pitchFamily="2" charset="-128"/>
              <a:ea typeface="Gmarket Sans Bold" panose="02000000000000000000" pitchFamily="2" charset="-128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2" name="잉크 11">
                <a:extLst>
                  <a:ext uri="{FF2B5EF4-FFF2-40B4-BE49-F238E27FC236}">
                    <a16:creationId xmlns:a16="http://schemas.microsoft.com/office/drawing/2014/main" id="{91704D9B-7EB2-3C5A-1292-788C34A36990}"/>
                  </a:ext>
                </a:extLst>
              </p14:cNvPr>
              <p14:cNvContentPartPr/>
              <p14:nvPr/>
            </p14:nvContentPartPr>
            <p14:xfrm>
              <a:off x="1961836" y="-82844"/>
              <a:ext cx="360" cy="360"/>
            </p14:xfrm>
          </p:contentPart>
        </mc:Choice>
        <mc:Fallback>
          <p:pic>
            <p:nvPicPr>
              <p:cNvPr id="12" name="잉크 11">
                <a:extLst>
                  <a:ext uri="{FF2B5EF4-FFF2-40B4-BE49-F238E27FC236}">
                    <a16:creationId xmlns:a16="http://schemas.microsoft.com/office/drawing/2014/main" id="{91704D9B-7EB2-3C5A-1292-788C34A3699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43836" y="-100844"/>
                <a:ext cx="3600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39" name="직사각형 38">
            <a:extLst>
              <a:ext uri="{FF2B5EF4-FFF2-40B4-BE49-F238E27FC236}">
                <a16:creationId xmlns:a16="http://schemas.microsoft.com/office/drawing/2014/main" id="{BC6248F8-F381-4B35-0F8B-AED75F1EF6DA}"/>
              </a:ext>
            </a:extLst>
          </p:cNvPr>
          <p:cNvSpPr/>
          <p:nvPr/>
        </p:nvSpPr>
        <p:spPr>
          <a:xfrm>
            <a:off x="9665223" y="6387448"/>
            <a:ext cx="2514600" cy="4286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D6B95DF-56C8-91E6-2EB9-01D8AA9FBEC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9930"/>
          <a:stretch/>
        </p:blipFill>
        <p:spPr>
          <a:xfrm>
            <a:off x="6412674" y="1405913"/>
            <a:ext cx="4951121" cy="2673241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49052016-8D3C-7D54-274B-C15295F4CAA1}"/>
              </a:ext>
            </a:extLst>
          </p:cNvPr>
          <p:cNvGrpSpPr/>
          <p:nvPr/>
        </p:nvGrpSpPr>
        <p:grpSpPr>
          <a:xfrm>
            <a:off x="535524" y="4867312"/>
            <a:ext cx="18038760" cy="1335528"/>
            <a:chOff x="200025" y="4278908"/>
            <a:chExt cx="25540888" cy="1573025"/>
          </a:xfrm>
        </p:grpSpPr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32E3FD27-0DEA-DC6D-838B-B930ED86A8D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0025" y="4278908"/>
              <a:ext cx="25540888" cy="15730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2">
              <a:extLst>
                <a:ext uri="{FF2B5EF4-FFF2-40B4-BE49-F238E27FC236}">
                  <a16:creationId xmlns:a16="http://schemas.microsoft.com/office/drawing/2014/main" id="{F61662BF-ACF9-F891-6BDB-E19630D6223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6324" t="16080"/>
            <a:stretch/>
          </p:blipFill>
          <p:spPr bwMode="auto">
            <a:xfrm>
              <a:off x="9592236" y="4573907"/>
              <a:ext cx="909088" cy="12780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304356CD-2ADC-DDD7-FC2A-1AF9E57B36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9026" y="1364594"/>
            <a:ext cx="4817654" cy="305936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17BBEC1-8697-5894-DD61-0DBB162DCE9A}"/>
              </a:ext>
            </a:extLst>
          </p:cNvPr>
          <p:cNvSpPr txBox="1"/>
          <p:nvPr/>
        </p:nvSpPr>
        <p:spPr>
          <a:xfrm>
            <a:off x="9781861" y="5117772"/>
            <a:ext cx="20001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3200" b="1" dirty="0">
                <a:latin typeface="Gmarket Sans Bold" panose="02000000000000000000" pitchFamily="2" charset="-128"/>
                <a:ea typeface="Gmarket Sans Bold" panose="02000000000000000000" pitchFamily="2" charset="-128"/>
              </a:rPr>
              <a:t>0.852</a:t>
            </a:r>
            <a:endParaRPr kumimoji="1" lang="ko-Kore-KR" altLang="en-US" sz="3200" b="1" dirty="0">
              <a:latin typeface="Gmarket Sans Bold" panose="02000000000000000000" pitchFamily="2" charset="-128"/>
              <a:ea typeface="Gmarket Sans Bold" panose="02000000000000000000" pitchFamily="2" charset="-128"/>
            </a:endParaRPr>
          </a:p>
        </p:txBody>
      </p:sp>
      <p:sp>
        <p:nvSpPr>
          <p:cNvPr id="22" name="오른쪽 화살표[R] 21">
            <a:extLst>
              <a:ext uri="{FF2B5EF4-FFF2-40B4-BE49-F238E27FC236}">
                <a16:creationId xmlns:a16="http://schemas.microsoft.com/office/drawing/2014/main" id="{A1FC8947-5AC8-08C2-33A6-EC2BB9016D57}"/>
              </a:ext>
            </a:extLst>
          </p:cNvPr>
          <p:cNvSpPr/>
          <p:nvPr/>
        </p:nvSpPr>
        <p:spPr>
          <a:xfrm>
            <a:off x="8960642" y="5045374"/>
            <a:ext cx="737470" cy="729570"/>
          </a:xfrm>
          <a:prstGeom prst="rightArrow">
            <a:avLst>
              <a:gd name="adj1" fmla="val 42822"/>
              <a:gd name="adj2" fmla="val 5594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812493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Gmarket Sans Bold" panose="02000000000000000000" pitchFamily="2" charset="-128"/>
              <a:ea typeface="Gmarket Sans Bold" panose="02000000000000000000" pitchFamily="2" charset="-128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E7AF03-AAFA-4B21-94E6-D43D71719920}"/>
              </a:ext>
            </a:extLst>
          </p:cNvPr>
          <p:cNvSpPr txBox="1"/>
          <p:nvPr/>
        </p:nvSpPr>
        <p:spPr>
          <a:xfrm>
            <a:off x="1405563" y="413805"/>
            <a:ext cx="11897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spc="-300" dirty="0">
                <a:solidFill>
                  <a:schemeClr val="accent4">
                    <a:lumMod val="50000"/>
                  </a:schemeClr>
                </a:solidFill>
                <a:latin typeface="Gmarket Sans Bold" panose="02000000000000000000" pitchFamily="2" charset="-128"/>
                <a:ea typeface="Gmarket Sans Bold" panose="02000000000000000000" pitchFamily="2" charset="-128"/>
              </a:rPr>
              <a:t>XGB</a:t>
            </a:r>
            <a:r>
              <a:rPr lang="ko-KR" altLang="en-US" sz="3200" b="1" spc="-300" dirty="0">
                <a:solidFill>
                  <a:schemeClr val="accent4">
                    <a:lumMod val="50000"/>
                  </a:schemeClr>
                </a:solidFill>
                <a:latin typeface="Gmarket Sans Bold" panose="02000000000000000000" pitchFamily="2" charset="-128"/>
                <a:ea typeface="Gmarket Sans Bold" panose="02000000000000000000" pitchFamily="2" charset="-128"/>
              </a:rPr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6A287E-578E-4555-9C9F-5642B2F6187E}"/>
              </a:ext>
            </a:extLst>
          </p:cNvPr>
          <p:cNvSpPr txBox="1"/>
          <p:nvPr/>
        </p:nvSpPr>
        <p:spPr>
          <a:xfrm>
            <a:off x="185879" y="290695"/>
            <a:ext cx="13292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  <a:latin typeface="Gmarket Sans Bold" panose="02000000000000000000" pitchFamily="2" charset="-128"/>
                <a:ea typeface="Gmarket Sans Bold" panose="02000000000000000000" pitchFamily="2" charset="-128"/>
              </a:rPr>
              <a:t>2-4</a:t>
            </a:r>
            <a:endParaRPr lang="ko-KR" altLang="en-US" sz="4800" b="1" dirty="0">
              <a:solidFill>
                <a:schemeClr val="accent4"/>
              </a:solidFill>
              <a:latin typeface="Gmarket Sans Bold" panose="02000000000000000000" pitchFamily="2" charset="-128"/>
              <a:ea typeface="Gmarket Sans Bold" panose="02000000000000000000" pitchFamily="2" charset="-128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2" name="잉크 11">
                <a:extLst>
                  <a:ext uri="{FF2B5EF4-FFF2-40B4-BE49-F238E27FC236}">
                    <a16:creationId xmlns:a16="http://schemas.microsoft.com/office/drawing/2014/main" id="{91704D9B-7EB2-3C5A-1292-788C34A36990}"/>
                  </a:ext>
                </a:extLst>
              </p14:cNvPr>
              <p14:cNvContentPartPr/>
              <p14:nvPr/>
            </p14:nvContentPartPr>
            <p14:xfrm>
              <a:off x="1961836" y="-82844"/>
              <a:ext cx="360" cy="360"/>
            </p14:xfrm>
          </p:contentPart>
        </mc:Choice>
        <mc:Fallback>
          <p:pic>
            <p:nvPicPr>
              <p:cNvPr id="12" name="잉크 11">
                <a:extLst>
                  <a:ext uri="{FF2B5EF4-FFF2-40B4-BE49-F238E27FC236}">
                    <a16:creationId xmlns:a16="http://schemas.microsoft.com/office/drawing/2014/main" id="{91704D9B-7EB2-3C5A-1292-788C34A3699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43836" y="-100844"/>
                <a:ext cx="3600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39" name="직사각형 38">
            <a:extLst>
              <a:ext uri="{FF2B5EF4-FFF2-40B4-BE49-F238E27FC236}">
                <a16:creationId xmlns:a16="http://schemas.microsoft.com/office/drawing/2014/main" id="{BC6248F8-F381-4B35-0F8B-AED75F1EF6DA}"/>
              </a:ext>
            </a:extLst>
          </p:cNvPr>
          <p:cNvSpPr/>
          <p:nvPr/>
        </p:nvSpPr>
        <p:spPr>
          <a:xfrm>
            <a:off x="9677399" y="6429375"/>
            <a:ext cx="2514600" cy="4286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A903D014-5100-8545-3183-2B3EA15B2CBA}"/>
              </a:ext>
            </a:extLst>
          </p:cNvPr>
          <p:cNvGrpSpPr/>
          <p:nvPr/>
        </p:nvGrpSpPr>
        <p:grpSpPr>
          <a:xfrm>
            <a:off x="360000" y="2760041"/>
            <a:ext cx="11528033" cy="2069259"/>
            <a:chOff x="331983" y="817376"/>
            <a:chExt cx="11528033" cy="2069259"/>
          </a:xfrm>
        </p:grpSpPr>
        <p:pic>
          <p:nvPicPr>
            <p:cNvPr id="6" name="Picture 4">
              <a:extLst>
                <a:ext uri="{FF2B5EF4-FFF2-40B4-BE49-F238E27FC236}">
                  <a16:creationId xmlns:a16="http://schemas.microsoft.com/office/drawing/2014/main" id="{E2C6F32B-446D-1199-8081-208837CF55C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1470"/>
            <a:stretch/>
          </p:blipFill>
          <p:spPr bwMode="auto">
            <a:xfrm>
              <a:off x="331983" y="817376"/>
              <a:ext cx="11528033" cy="20692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F6CA692-A5A8-3AC7-B252-4025D8E2C42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6176" t="-994"/>
            <a:stretch/>
          </p:blipFill>
          <p:spPr bwMode="auto">
            <a:xfrm>
              <a:off x="10183906" y="906470"/>
              <a:ext cx="1021976" cy="19801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E07A075B-A15D-5B77-9220-9AEBFBB8DB96}"/>
              </a:ext>
            </a:extLst>
          </p:cNvPr>
          <p:cNvSpPr txBox="1"/>
          <p:nvPr/>
        </p:nvSpPr>
        <p:spPr>
          <a:xfrm>
            <a:off x="9677399" y="5482011"/>
            <a:ext cx="20001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3200" b="1" dirty="0">
                <a:latin typeface="Gmarket Sans Bold" panose="02000000000000000000" pitchFamily="2" charset="-128"/>
                <a:ea typeface="Gmarket Sans Bold" panose="02000000000000000000" pitchFamily="2" charset="-128"/>
              </a:rPr>
              <a:t>0.823</a:t>
            </a:r>
            <a:endParaRPr kumimoji="1" lang="ko-Kore-KR" altLang="en-US" sz="3200" b="1" dirty="0">
              <a:latin typeface="Gmarket Sans Bold" panose="02000000000000000000" pitchFamily="2" charset="-128"/>
              <a:ea typeface="Gmarket Sans Bold" panose="02000000000000000000" pitchFamily="2" charset="-128"/>
            </a:endParaRPr>
          </a:p>
        </p:txBody>
      </p:sp>
      <p:sp>
        <p:nvSpPr>
          <p:cNvPr id="15" name="오른쪽 화살표[R] 14">
            <a:extLst>
              <a:ext uri="{FF2B5EF4-FFF2-40B4-BE49-F238E27FC236}">
                <a16:creationId xmlns:a16="http://schemas.microsoft.com/office/drawing/2014/main" id="{039E72E5-E50B-1D8E-8315-3D7F66EAB980}"/>
              </a:ext>
            </a:extLst>
          </p:cNvPr>
          <p:cNvSpPr/>
          <p:nvPr/>
        </p:nvSpPr>
        <p:spPr>
          <a:xfrm>
            <a:off x="8883476" y="5409613"/>
            <a:ext cx="737470" cy="729570"/>
          </a:xfrm>
          <a:prstGeom prst="rightArrow">
            <a:avLst>
              <a:gd name="adj1" fmla="val 42822"/>
              <a:gd name="adj2" fmla="val 5594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817207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Gmarket Sans Bold" panose="02000000000000000000" pitchFamily="2" charset="-128"/>
              <a:ea typeface="Gmarket Sans Bold" panose="02000000000000000000" pitchFamily="2" charset="-128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E7AF03-AAFA-4B21-94E6-D43D71719920}"/>
              </a:ext>
            </a:extLst>
          </p:cNvPr>
          <p:cNvSpPr txBox="1"/>
          <p:nvPr/>
        </p:nvSpPr>
        <p:spPr>
          <a:xfrm>
            <a:off x="1405563" y="413805"/>
            <a:ext cx="7922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spc="-300" dirty="0">
                <a:solidFill>
                  <a:schemeClr val="accent4">
                    <a:lumMod val="50000"/>
                  </a:schemeClr>
                </a:solidFill>
                <a:latin typeface="Gmarket Sans Bold" panose="02000000000000000000" pitchFamily="2" charset="-128"/>
                <a:ea typeface="Gmarket Sans Bold" panose="02000000000000000000" pitchFamily="2" charset="-128"/>
              </a:rPr>
              <a:t>RF</a:t>
            </a:r>
            <a:r>
              <a:rPr lang="ko-KR" altLang="en-US" sz="3200" b="1" spc="-300" dirty="0">
                <a:solidFill>
                  <a:schemeClr val="accent4">
                    <a:lumMod val="50000"/>
                  </a:schemeClr>
                </a:solidFill>
                <a:latin typeface="Gmarket Sans Bold" panose="02000000000000000000" pitchFamily="2" charset="-128"/>
                <a:ea typeface="Gmarket Sans Bold" panose="02000000000000000000" pitchFamily="2" charset="-128"/>
              </a:rPr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6A287E-578E-4555-9C9F-5642B2F6187E}"/>
              </a:ext>
            </a:extLst>
          </p:cNvPr>
          <p:cNvSpPr txBox="1"/>
          <p:nvPr/>
        </p:nvSpPr>
        <p:spPr>
          <a:xfrm>
            <a:off x="185879" y="290695"/>
            <a:ext cx="129875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  <a:latin typeface="Gmarket Sans Bold" panose="02000000000000000000" pitchFamily="2" charset="-128"/>
                <a:ea typeface="Gmarket Sans Bold" panose="02000000000000000000" pitchFamily="2" charset="-128"/>
              </a:rPr>
              <a:t>2-5</a:t>
            </a:r>
            <a:endParaRPr lang="ko-KR" altLang="en-US" sz="4800" b="1" dirty="0">
              <a:solidFill>
                <a:schemeClr val="accent4"/>
              </a:solidFill>
              <a:latin typeface="Gmarket Sans Bold" panose="02000000000000000000" pitchFamily="2" charset="-128"/>
              <a:ea typeface="Gmarket Sans Bold" panose="02000000000000000000" pitchFamily="2" charset="-128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2" name="잉크 11">
                <a:extLst>
                  <a:ext uri="{FF2B5EF4-FFF2-40B4-BE49-F238E27FC236}">
                    <a16:creationId xmlns:a16="http://schemas.microsoft.com/office/drawing/2014/main" id="{91704D9B-7EB2-3C5A-1292-788C34A36990}"/>
                  </a:ext>
                </a:extLst>
              </p14:cNvPr>
              <p14:cNvContentPartPr/>
              <p14:nvPr/>
            </p14:nvContentPartPr>
            <p14:xfrm>
              <a:off x="1961836" y="-82844"/>
              <a:ext cx="360" cy="360"/>
            </p14:xfrm>
          </p:contentPart>
        </mc:Choice>
        <mc:Fallback>
          <p:pic>
            <p:nvPicPr>
              <p:cNvPr id="12" name="잉크 11">
                <a:extLst>
                  <a:ext uri="{FF2B5EF4-FFF2-40B4-BE49-F238E27FC236}">
                    <a16:creationId xmlns:a16="http://schemas.microsoft.com/office/drawing/2014/main" id="{91704D9B-7EB2-3C5A-1292-788C34A3699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43836" y="-100844"/>
                <a:ext cx="3600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39" name="직사각형 38">
            <a:extLst>
              <a:ext uri="{FF2B5EF4-FFF2-40B4-BE49-F238E27FC236}">
                <a16:creationId xmlns:a16="http://schemas.microsoft.com/office/drawing/2014/main" id="{BC6248F8-F381-4B35-0F8B-AED75F1EF6DA}"/>
              </a:ext>
            </a:extLst>
          </p:cNvPr>
          <p:cNvSpPr/>
          <p:nvPr/>
        </p:nvSpPr>
        <p:spPr>
          <a:xfrm>
            <a:off x="9677399" y="6429375"/>
            <a:ext cx="2514600" cy="4286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9E245938-6C32-FFB0-FD23-87CB2D44E117}"/>
              </a:ext>
            </a:extLst>
          </p:cNvPr>
          <p:cNvGrpSpPr/>
          <p:nvPr/>
        </p:nvGrpSpPr>
        <p:grpSpPr>
          <a:xfrm>
            <a:off x="559404" y="4311877"/>
            <a:ext cx="10537329" cy="1717768"/>
            <a:chOff x="816068" y="5311588"/>
            <a:chExt cx="10537329" cy="1717768"/>
          </a:xfrm>
        </p:grpSpPr>
        <p:pic>
          <p:nvPicPr>
            <p:cNvPr id="10" name="Picture 6">
              <a:extLst>
                <a:ext uri="{FF2B5EF4-FFF2-40B4-BE49-F238E27FC236}">
                  <a16:creationId xmlns:a16="http://schemas.microsoft.com/office/drawing/2014/main" id="{7EC4A3DA-0E9A-2054-1463-1C99E92F82B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r="55294" b="-19086"/>
            <a:stretch/>
          </p:blipFill>
          <p:spPr bwMode="auto">
            <a:xfrm>
              <a:off x="816068" y="5311588"/>
              <a:ext cx="10537329" cy="17177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8">
              <a:extLst>
                <a:ext uri="{FF2B5EF4-FFF2-40B4-BE49-F238E27FC236}">
                  <a16:creationId xmlns:a16="http://schemas.microsoft.com/office/drawing/2014/main" id="{6C6F9D7B-856A-C476-2815-3323AE2D1B3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6324" t="3743"/>
            <a:stretch/>
          </p:blipFill>
          <p:spPr bwMode="auto">
            <a:xfrm>
              <a:off x="9735671" y="5425783"/>
              <a:ext cx="817634" cy="13100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46A1BEAA-E3D4-4D24-E9A8-ECC8FE5EF58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40558"/>
          <a:stretch/>
        </p:blipFill>
        <p:spPr>
          <a:xfrm>
            <a:off x="360000" y="1816404"/>
            <a:ext cx="5352719" cy="224718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D5FCE2E0-1066-01B6-9798-FBB98F3AB5F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8662"/>
          <a:stretch/>
        </p:blipFill>
        <p:spPr>
          <a:xfrm>
            <a:off x="5828069" y="1850892"/>
            <a:ext cx="6003931" cy="175286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F83B936-4BAD-0E21-69C8-36CEF7F78455}"/>
              </a:ext>
            </a:extLst>
          </p:cNvPr>
          <p:cNvSpPr txBox="1"/>
          <p:nvPr/>
        </p:nvSpPr>
        <p:spPr>
          <a:xfrm>
            <a:off x="9677399" y="5884001"/>
            <a:ext cx="20001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3200" b="1" dirty="0">
                <a:latin typeface="Gmarket Sans Bold" panose="02000000000000000000" pitchFamily="2" charset="-128"/>
                <a:ea typeface="Gmarket Sans Bold" panose="02000000000000000000" pitchFamily="2" charset="-128"/>
              </a:rPr>
              <a:t>0.823</a:t>
            </a:r>
            <a:endParaRPr kumimoji="1" lang="ko-Kore-KR" altLang="en-US" sz="3200" b="1" dirty="0">
              <a:latin typeface="Gmarket Sans Bold" panose="02000000000000000000" pitchFamily="2" charset="-128"/>
              <a:ea typeface="Gmarket Sans Bold" panose="02000000000000000000" pitchFamily="2" charset="-128"/>
            </a:endParaRPr>
          </a:p>
        </p:txBody>
      </p:sp>
      <p:sp>
        <p:nvSpPr>
          <p:cNvPr id="17" name="오른쪽 화살표[R] 16">
            <a:extLst>
              <a:ext uri="{FF2B5EF4-FFF2-40B4-BE49-F238E27FC236}">
                <a16:creationId xmlns:a16="http://schemas.microsoft.com/office/drawing/2014/main" id="{15C65E8D-1651-E5D5-0284-8A575845639A}"/>
              </a:ext>
            </a:extLst>
          </p:cNvPr>
          <p:cNvSpPr/>
          <p:nvPr/>
        </p:nvSpPr>
        <p:spPr>
          <a:xfrm>
            <a:off x="8883476" y="5811603"/>
            <a:ext cx="737470" cy="729570"/>
          </a:xfrm>
          <a:prstGeom prst="rightArrow">
            <a:avLst>
              <a:gd name="adj1" fmla="val 42822"/>
              <a:gd name="adj2" fmla="val 5594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09355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19999" y="1049009"/>
            <a:ext cx="6774507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Gmarket Sans Medium" panose="02000000000000000000" pitchFamily="2" charset="-128"/>
              <a:ea typeface="Gmarket Sans Medium" panose="02000000000000000000" pitchFamily="2" charset="-128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E7AF03-AAFA-4B21-94E6-D43D71719920}"/>
              </a:ext>
            </a:extLst>
          </p:cNvPr>
          <p:cNvSpPr txBox="1"/>
          <p:nvPr/>
        </p:nvSpPr>
        <p:spPr>
          <a:xfrm>
            <a:off x="1362700" y="413805"/>
            <a:ext cx="61318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ore-KR" altLang="en-US" sz="3200" b="1" spc="-300" dirty="0">
                <a:solidFill>
                  <a:schemeClr val="accent4">
                    <a:lumMod val="50000"/>
                  </a:schemeClr>
                </a:solidFill>
                <a:latin typeface="Gmarket Sans Bold" panose="02000000000000000000" pitchFamily="2" charset="-128"/>
                <a:ea typeface="Gmarket Sans Bold" panose="02000000000000000000" pitchFamily="2" charset="-128"/>
              </a:rPr>
              <a:t>최종 모든 정확도 확인 </a:t>
            </a:r>
            <a:r>
              <a:rPr lang="en-US" altLang="ko-Kore-KR" sz="3200" b="1" spc="-300" dirty="0">
                <a:solidFill>
                  <a:schemeClr val="accent4">
                    <a:lumMod val="50000"/>
                  </a:schemeClr>
                </a:solidFill>
                <a:latin typeface="Gmarket Sans Bold" panose="02000000000000000000" pitchFamily="2" charset="-128"/>
                <a:ea typeface="Gmarket Sans Bold" panose="02000000000000000000" pitchFamily="2" charset="-128"/>
              </a:rPr>
              <a:t>– feature </a:t>
            </a:r>
            <a:r>
              <a:rPr lang="ko-Kore-KR" altLang="en-US" sz="3200" b="1" spc="-300" dirty="0">
                <a:solidFill>
                  <a:schemeClr val="accent4">
                    <a:lumMod val="50000"/>
                  </a:schemeClr>
                </a:solidFill>
                <a:latin typeface="Gmarket Sans Bold" panose="02000000000000000000" pitchFamily="2" charset="-128"/>
                <a:ea typeface="Gmarket Sans Bold" panose="02000000000000000000" pitchFamily="2" charset="-128"/>
              </a:rPr>
              <a:t>추출</a:t>
            </a:r>
            <a:endParaRPr lang="ko-KR" altLang="en-US" sz="3200" b="1" spc="-300" dirty="0">
              <a:solidFill>
                <a:schemeClr val="accent4">
                  <a:lumMod val="50000"/>
                </a:schemeClr>
              </a:solidFill>
              <a:latin typeface="Gmarket Sans Bold" panose="02000000000000000000" pitchFamily="2" charset="-128"/>
              <a:ea typeface="Gmarket Sans Bold" panose="02000000000000000000" pitchFamily="2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6A287E-578E-4555-9C9F-5642B2F6187E}"/>
              </a:ext>
            </a:extLst>
          </p:cNvPr>
          <p:cNvSpPr txBox="1"/>
          <p:nvPr/>
        </p:nvSpPr>
        <p:spPr>
          <a:xfrm>
            <a:off x="185879" y="290695"/>
            <a:ext cx="129875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  <a:latin typeface="Gmarket Sans Bold" panose="02000000000000000000" pitchFamily="2" charset="-128"/>
                <a:ea typeface="Gmarket Sans Bold" panose="02000000000000000000" pitchFamily="2" charset="-128"/>
              </a:rPr>
              <a:t>2-6</a:t>
            </a:r>
            <a:endParaRPr lang="ko-KR" altLang="en-US" sz="4800" b="1" dirty="0">
              <a:solidFill>
                <a:schemeClr val="accent4"/>
              </a:solidFill>
              <a:latin typeface="Gmarket Sans Bold" panose="02000000000000000000" pitchFamily="2" charset="-128"/>
              <a:ea typeface="Gmarket Sans Bold" panose="02000000000000000000" pitchFamily="2" charset="-128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2" name="잉크 11">
                <a:extLst>
                  <a:ext uri="{FF2B5EF4-FFF2-40B4-BE49-F238E27FC236}">
                    <a16:creationId xmlns:a16="http://schemas.microsoft.com/office/drawing/2014/main" id="{91704D9B-7EB2-3C5A-1292-788C34A36990}"/>
                  </a:ext>
                </a:extLst>
              </p14:cNvPr>
              <p14:cNvContentPartPr/>
              <p14:nvPr/>
            </p14:nvContentPartPr>
            <p14:xfrm>
              <a:off x="1961836" y="-82844"/>
              <a:ext cx="360" cy="360"/>
            </p14:xfrm>
          </p:contentPart>
        </mc:Choice>
        <mc:Fallback>
          <p:pic>
            <p:nvPicPr>
              <p:cNvPr id="12" name="잉크 11">
                <a:extLst>
                  <a:ext uri="{FF2B5EF4-FFF2-40B4-BE49-F238E27FC236}">
                    <a16:creationId xmlns:a16="http://schemas.microsoft.com/office/drawing/2014/main" id="{91704D9B-7EB2-3C5A-1292-788C34A3699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43836" y="-100844"/>
                <a:ext cx="3600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39" name="직사각형 38">
            <a:extLst>
              <a:ext uri="{FF2B5EF4-FFF2-40B4-BE49-F238E27FC236}">
                <a16:creationId xmlns:a16="http://schemas.microsoft.com/office/drawing/2014/main" id="{BC6248F8-F381-4B35-0F8B-AED75F1EF6DA}"/>
              </a:ext>
            </a:extLst>
          </p:cNvPr>
          <p:cNvSpPr/>
          <p:nvPr/>
        </p:nvSpPr>
        <p:spPr>
          <a:xfrm>
            <a:off x="9677399" y="6429375"/>
            <a:ext cx="2514600" cy="4286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94CB3B7D-FA30-F448-E2AC-2292ED24B454}"/>
              </a:ext>
            </a:extLst>
          </p:cNvPr>
          <p:cNvGrpSpPr/>
          <p:nvPr/>
        </p:nvGrpSpPr>
        <p:grpSpPr>
          <a:xfrm>
            <a:off x="360000" y="2381329"/>
            <a:ext cx="12766452" cy="3673621"/>
            <a:chOff x="717177" y="177482"/>
            <a:chExt cx="12766452" cy="3673621"/>
          </a:xfrm>
        </p:grpSpPr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DB7858E2-63A4-CBDB-1DEF-3159E2B17F2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7714"/>
            <a:stretch/>
          </p:blipFill>
          <p:spPr bwMode="auto">
            <a:xfrm>
              <a:off x="717177" y="231269"/>
              <a:ext cx="12766452" cy="35544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FDF668D7-2377-C5BA-5318-55C3FC29FFA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2143"/>
            <a:stretch/>
          </p:blipFill>
          <p:spPr bwMode="auto">
            <a:xfrm>
              <a:off x="9992316" y="177482"/>
              <a:ext cx="1982798" cy="36736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20C60390-5593-1B99-B712-5B4ED46D0BA0}"/>
              </a:ext>
            </a:extLst>
          </p:cNvPr>
          <p:cNvSpPr txBox="1"/>
          <p:nvPr/>
        </p:nvSpPr>
        <p:spPr>
          <a:xfrm>
            <a:off x="360000" y="1526063"/>
            <a:ext cx="7924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'</a:t>
            </a:r>
            <a:r>
              <a:rPr lang="ko-KR" altLang="en-US" sz="2000" dirty="0"/>
              <a:t>결과</a:t>
            </a:r>
            <a:r>
              <a:rPr lang="en-US" altLang="ko-KR" sz="2000" dirty="0"/>
              <a:t>','</a:t>
            </a:r>
            <a:r>
              <a:rPr lang="ko-KR" altLang="en-US" sz="2000" dirty="0"/>
              <a:t>세트</a:t>
            </a:r>
            <a:r>
              <a:rPr lang="en-US" altLang="ko-KR" sz="2000" dirty="0"/>
              <a:t>_</a:t>
            </a:r>
            <a:r>
              <a:rPr lang="ko-KR" altLang="en-US" sz="2000" dirty="0"/>
              <a:t>성공률</a:t>
            </a:r>
            <a:r>
              <a:rPr lang="en-US" altLang="ko-KR" sz="2000" dirty="0"/>
              <a:t>','</a:t>
            </a:r>
            <a:r>
              <a:rPr lang="ko-KR" altLang="en-US" sz="2000" dirty="0"/>
              <a:t>공격종합</a:t>
            </a:r>
            <a:r>
              <a:rPr lang="en-US" altLang="ko-KR" sz="2000" dirty="0"/>
              <a:t>_</a:t>
            </a:r>
            <a:r>
              <a:rPr lang="ko-KR" altLang="en-US" sz="2000" dirty="0"/>
              <a:t>성공률</a:t>
            </a:r>
            <a:r>
              <a:rPr lang="en-US" altLang="ko-KR" sz="2000" dirty="0"/>
              <a:t>','</a:t>
            </a:r>
            <a:r>
              <a:rPr lang="ko-KR" altLang="en-US" sz="2000" dirty="0"/>
              <a:t>득점</a:t>
            </a:r>
            <a:r>
              <a:rPr lang="en-US" altLang="ko-KR" sz="2000" dirty="0"/>
              <a:t>_</a:t>
            </a:r>
            <a:r>
              <a:rPr lang="ko-KR" altLang="en-US" sz="2000" dirty="0"/>
              <a:t>득점</a:t>
            </a:r>
            <a:r>
              <a:rPr lang="en-US" altLang="ko-KR" sz="2000" dirty="0"/>
              <a:t>','</a:t>
            </a:r>
            <a:r>
              <a:rPr lang="ko-KR" altLang="en-US" sz="2000" dirty="0" err="1"/>
              <a:t>디그</a:t>
            </a:r>
            <a:r>
              <a:rPr lang="en-US" altLang="ko-KR" sz="2000" dirty="0"/>
              <a:t>_</a:t>
            </a:r>
            <a:r>
              <a:rPr lang="ko-KR" altLang="en-US" sz="2000" dirty="0"/>
              <a:t>성공률</a:t>
            </a:r>
            <a:r>
              <a:rPr lang="en-US" altLang="ko-KR" sz="2000" dirty="0"/>
              <a:t>','</a:t>
            </a:r>
            <a:r>
              <a:rPr lang="ko-KR" altLang="en-US" sz="2000" dirty="0"/>
              <a:t>공격종합</a:t>
            </a:r>
            <a:r>
              <a:rPr lang="en-US" altLang="ko-KR" sz="2000" dirty="0"/>
              <a:t>_</a:t>
            </a:r>
            <a:r>
              <a:rPr lang="ko-KR" altLang="en-US" sz="2000" dirty="0"/>
              <a:t>공격차단</a:t>
            </a:r>
            <a:r>
              <a:rPr lang="en-US" altLang="ko-KR" sz="2000" dirty="0"/>
              <a:t>','</a:t>
            </a:r>
            <a:r>
              <a:rPr lang="ko-KR" altLang="en-US" sz="2000" dirty="0"/>
              <a:t>오픈</a:t>
            </a:r>
            <a:r>
              <a:rPr lang="en-US" altLang="ko-KR" sz="2000" dirty="0"/>
              <a:t>_</a:t>
            </a:r>
            <a:r>
              <a:rPr lang="ko-KR" altLang="en-US" sz="2000" dirty="0"/>
              <a:t>성공률</a:t>
            </a:r>
            <a:r>
              <a:rPr lang="en-US" altLang="ko-KR" sz="2000" dirty="0"/>
              <a:t>'</a:t>
            </a:r>
            <a:r>
              <a:rPr lang="ko-KR" altLang="en-US" sz="2000" dirty="0"/>
              <a:t> </a:t>
            </a:r>
            <a:r>
              <a:rPr lang="en-US" altLang="ko-KR" sz="2000" dirty="0"/>
              <a:t>feature </a:t>
            </a:r>
            <a:r>
              <a:rPr lang="ko-KR" altLang="en-US" sz="2000" dirty="0"/>
              <a:t>선택</a:t>
            </a:r>
          </a:p>
        </p:txBody>
      </p:sp>
    </p:spTree>
    <p:extLst>
      <p:ext uri="{BB962C8B-B14F-4D97-AF65-F5344CB8AC3E}">
        <p14:creationId xmlns:p14="http://schemas.microsoft.com/office/powerpoint/2010/main" val="3847350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Gmarket Sans Bold" panose="02000000000000000000" pitchFamily="2" charset="-128"/>
              <a:ea typeface="Gmarket Sans Bold" panose="02000000000000000000" pitchFamily="2" charset="-128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E7AF03-AAFA-4B21-94E6-D43D71719920}"/>
              </a:ext>
            </a:extLst>
          </p:cNvPr>
          <p:cNvSpPr txBox="1"/>
          <p:nvPr/>
        </p:nvSpPr>
        <p:spPr>
          <a:xfrm>
            <a:off x="1362701" y="413805"/>
            <a:ext cx="17251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spc="-300" dirty="0">
                <a:solidFill>
                  <a:schemeClr val="accent4">
                    <a:lumMod val="50000"/>
                  </a:schemeClr>
                </a:solidFill>
                <a:latin typeface="Gmarket Sans Bold" panose="02000000000000000000" pitchFamily="2" charset="-128"/>
                <a:ea typeface="Gmarket Sans Bold" panose="02000000000000000000" pitchFamily="2" charset="-128"/>
              </a:rPr>
              <a:t>로지스틱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6A287E-578E-4555-9C9F-5642B2F6187E}"/>
              </a:ext>
            </a:extLst>
          </p:cNvPr>
          <p:cNvSpPr txBox="1"/>
          <p:nvPr/>
        </p:nvSpPr>
        <p:spPr>
          <a:xfrm>
            <a:off x="185879" y="290695"/>
            <a:ext cx="127150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  <a:latin typeface="Gmarket Sans Bold" panose="02000000000000000000" pitchFamily="2" charset="-128"/>
                <a:ea typeface="Gmarket Sans Bold" panose="02000000000000000000" pitchFamily="2" charset="-128"/>
              </a:rPr>
              <a:t>2-7</a:t>
            </a:r>
            <a:endParaRPr lang="ko-KR" altLang="en-US" sz="4800" b="1" dirty="0">
              <a:solidFill>
                <a:schemeClr val="accent4"/>
              </a:solidFill>
              <a:latin typeface="Gmarket Sans Bold" panose="02000000000000000000" pitchFamily="2" charset="-128"/>
              <a:ea typeface="Gmarket Sans Bold" panose="02000000000000000000" pitchFamily="2" charset="-128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2" name="잉크 11">
                <a:extLst>
                  <a:ext uri="{FF2B5EF4-FFF2-40B4-BE49-F238E27FC236}">
                    <a16:creationId xmlns:a16="http://schemas.microsoft.com/office/drawing/2014/main" id="{91704D9B-7EB2-3C5A-1292-788C34A36990}"/>
                  </a:ext>
                </a:extLst>
              </p14:cNvPr>
              <p14:cNvContentPartPr/>
              <p14:nvPr/>
            </p14:nvContentPartPr>
            <p14:xfrm>
              <a:off x="1961836" y="-82844"/>
              <a:ext cx="360" cy="360"/>
            </p14:xfrm>
          </p:contentPart>
        </mc:Choice>
        <mc:Fallback>
          <p:pic>
            <p:nvPicPr>
              <p:cNvPr id="12" name="잉크 11">
                <a:extLst>
                  <a:ext uri="{FF2B5EF4-FFF2-40B4-BE49-F238E27FC236}">
                    <a16:creationId xmlns:a16="http://schemas.microsoft.com/office/drawing/2014/main" id="{91704D9B-7EB2-3C5A-1292-788C34A3699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43836" y="-100844"/>
                <a:ext cx="3600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39" name="직사각형 38">
            <a:extLst>
              <a:ext uri="{FF2B5EF4-FFF2-40B4-BE49-F238E27FC236}">
                <a16:creationId xmlns:a16="http://schemas.microsoft.com/office/drawing/2014/main" id="{BC6248F8-F381-4B35-0F8B-AED75F1EF6DA}"/>
              </a:ext>
            </a:extLst>
          </p:cNvPr>
          <p:cNvSpPr/>
          <p:nvPr/>
        </p:nvSpPr>
        <p:spPr>
          <a:xfrm>
            <a:off x="9665223" y="6387448"/>
            <a:ext cx="2514600" cy="4286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D6B95DF-56C8-91E6-2EB9-01D8AA9FBEC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9930"/>
          <a:stretch/>
        </p:blipFill>
        <p:spPr>
          <a:xfrm>
            <a:off x="6412674" y="1405913"/>
            <a:ext cx="4951121" cy="2673241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49052016-8D3C-7D54-274B-C15295F4CAA1}"/>
              </a:ext>
            </a:extLst>
          </p:cNvPr>
          <p:cNvGrpSpPr/>
          <p:nvPr/>
        </p:nvGrpSpPr>
        <p:grpSpPr>
          <a:xfrm>
            <a:off x="535524" y="4867312"/>
            <a:ext cx="18038760" cy="1335528"/>
            <a:chOff x="200025" y="4278908"/>
            <a:chExt cx="25540888" cy="1573025"/>
          </a:xfrm>
        </p:grpSpPr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32E3FD27-0DEA-DC6D-838B-B930ED86A8D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0025" y="4278908"/>
              <a:ext cx="25540888" cy="15730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2">
              <a:extLst>
                <a:ext uri="{FF2B5EF4-FFF2-40B4-BE49-F238E27FC236}">
                  <a16:creationId xmlns:a16="http://schemas.microsoft.com/office/drawing/2014/main" id="{F61662BF-ACF9-F891-6BDB-E19630D6223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6324" t="16080"/>
            <a:stretch/>
          </p:blipFill>
          <p:spPr bwMode="auto">
            <a:xfrm>
              <a:off x="9592236" y="4573907"/>
              <a:ext cx="909088" cy="12780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304356CD-2ADC-DDD7-FC2A-1AF9E57B36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9026" y="1364594"/>
            <a:ext cx="4817654" cy="305936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17BBEC1-8697-5894-DD61-0DBB162DCE9A}"/>
              </a:ext>
            </a:extLst>
          </p:cNvPr>
          <p:cNvSpPr txBox="1"/>
          <p:nvPr/>
        </p:nvSpPr>
        <p:spPr>
          <a:xfrm>
            <a:off x="9781861" y="5117772"/>
            <a:ext cx="20001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3200" b="1" dirty="0">
                <a:latin typeface="Gmarket Sans Bold" panose="02000000000000000000" pitchFamily="2" charset="-128"/>
                <a:ea typeface="Gmarket Sans Bold" panose="02000000000000000000" pitchFamily="2" charset="-128"/>
              </a:rPr>
              <a:t>0.852</a:t>
            </a:r>
            <a:endParaRPr kumimoji="1" lang="ko-Kore-KR" altLang="en-US" sz="3200" b="1" dirty="0">
              <a:latin typeface="Gmarket Sans Bold" panose="02000000000000000000" pitchFamily="2" charset="-128"/>
              <a:ea typeface="Gmarket Sans Bold" panose="02000000000000000000" pitchFamily="2" charset="-128"/>
            </a:endParaRPr>
          </a:p>
        </p:txBody>
      </p:sp>
      <p:sp>
        <p:nvSpPr>
          <p:cNvPr id="22" name="오른쪽 화살표[R] 21">
            <a:extLst>
              <a:ext uri="{FF2B5EF4-FFF2-40B4-BE49-F238E27FC236}">
                <a16:creationId xmlns:a16="http://schemas.microsoft.com/office/drawing/2014/main" id="{A1FC8947-5AC8-08C2-33A6-EC2BB9016D57}"/>
              </a:ext>
            </a:extLst>
          </p:cNvPr>
          <p:cNvSpPr/>
          <p:nvPr/>
        </p:nvSpPr>
        <p:spPr>
          <a:xfrm>
            <a:off x="8960642" y="5045374"/>
            <a:ext cx="737470" cy="729570"/>
          </a:xfrm>
          <a:prstGeom prst="rightArrow">
            <a:avLst>
              <a:gd name="adj1" fmla="val 42822"/>
              <a:gd name="adj2" fmla="val 5594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19422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4B754D0-1D69-4D2C-8DBA-852CF617DC30}"/>
              </a:ext>
            </a:extLst>
          </p:cNvPr>
          <p:cNvSpPr/>
          <p:nvPr/>
        </p:nvSpPr>
        <p:spPr>
          <a:xfrm>
            <a:off x="6096000" y="1163320"/>
            <a:ext cx="6096000" cy="572061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market Sans Medium" panose="02000000000000000000" pitchFamily="2" charset="-128"/>
              <a:ea typeface="Gmarket Sans Medium" panose="02000000000000000000" pitchFamily="2" charset="-128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45CE2C4-28C8-4910-8DBE-E7488746E5C6}"/>
              </a:ext>
            </a:extLst>
          </p:cNvPr>
          <p:cNvSpPr/>
          <p:nvPr/>
        </p:nvSpPr>
        <p:spPr>
          <a:xfrm>
            <a:off x="0" y="934720"/>
            <a:ext cx="6096000" cy="1117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market Sans Medium" panose="02000000000000000000" pitchFamily="2" charset="-128"/>
              <a:ea typeface="Gmarket Sans Medium" panose="02000000000000000000" pitchFamily="2" charset="-128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6304DB-138B-466E-A699-CC6B4EBF22E2}"/>
              </a:ext>
            </a:extLst>
          </p:cNvPr>
          <p:cNvSpPr txBox="1"/>
          <p:nvPr/>
        </p:nvSpPr>
        <p:spPr>
          <a:xfrm>
            <a:off x="193040" y="174973"/>
            <a:ext cx="9733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tx2">
                    <a:lumMod val="50000"/>
                  </a:schemeClr>
                </a:solidFill>
                <a:latin typeface="Gmarket Sans Medium" panose="02000000000000000000" pitchFamily="2" charset="-128"/>
                <a:ea typeface="Gmarket Sans Medium" panose="02000000000000000000" pitchFamily="2" charset="-128"/>
              </a:rPr>
              <a:t>목차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3FD70989-0967-44E9-8B20-09A5D1D6E1C9}"/>
              </a:ext>
            </a:extLst>
          </p:cNvPr>
          <p:cNvGrpSpPr/>
          <p:nvPr/>
        </p:nvGrpSpPr>
        <p:grpSpPr>
          <a:xfrm>
            <a:off x="294640" y="1391920"/>
            <a:ext cx="3362689" cy="701040"/>
            <a:chOff x="294640" y="1391920"/>
            <a:chExt cx="3362689" cy="701040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31687E75-7EE0-4211-A462-A78FC693C492}"/>
                </a:ext>
              </a:extLst>
            </p:cNvPr>
            <p:cNvSpPr/>
            <p:nvPr/>
          </p:nvSpPr>
          <p:spPr>
            <a:xfrm>
              <a:off x="294640" y="1391920"/>
              <a:ext cx="701040" cy="7010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Gmarket Sans Medium" panose="02000000000000000000" pitchFamily="2" charset="-128"/>
                <a:ea typeface="Gmarket Sans Medium" panose="02000000000000000000" pitchFamily="2" charset="-128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F88F4D3-0ADC-4F16-971A-421323FED2ED}"/>
                </a:ext>
              </a:extLst>
            </p:cNvPr>
            <p:cNvSpPr txBox="1"/>
            <p:nvPr/>
          </p:nvSpPr>
          <p:spPr>
            <a:xfrm>
              <a:off x="455845" y="1461105"/>
              <a:ext cx="37862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b="1" dirty="0">
                  <a:solidFill>
                    <a:schemeClr val="tx2">
                      <a:lumMod val="75000"/>
                    </a:schemeClr>
                  </a:solidFill>
                  <a:latin typeface="Gmarket Sans Medium" panose="02000000000000000000" pitchFamily="2" charset="-128"/>
                  <a:ea typeface="Gmarket Sans Medium" panose="02000000000000000000" pitchFamily="2" charset="-128"/>
                </a:rPr>
                <a:t>1</a:t>
              </a:r>
              <a:endParaRPr lang="ko-KR" altLang="en-US" sz="3200" b="1" dirty="0">
                <a:solidFill>
                  <a:schemeClr val="tx2">
                    <a:lumMod val="75000"/>
                  </a:schemeClr>
                </a:solidFill>
                <a:latin typeface="Gmarket Sans Medium" panose="02000000000000000000" pitchFamily="2" charset="-128"/>
                <a:ea typeface="Gmarket Sans Medium" panose="02000000000000000000" pitchFamily="2" charset="-128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38C7E67-74DA-485F-A8AE-DA8FD6F1B699}"/>
                </a:ext>
              </a:extLst>
            </p:cNvPr>
            <p:cNvSpPr txBox="1"/>
            <p:nvPr/>
          </p:nvSpPr>
          <p:spPr>
            <a:xfrm>
              <a:off x="1137649" y="1511607"/>
              <a:ext cx="25196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spc="-300" dirty="0">
                  <a:solidFill>
                    <a:schemeClr val="tx2">
                      <a:lumMod val="50000"/>
                    </a:schemeClr>
                  </a:solidFill>
                  <a:latin typeface="Gmarket Sans Medium" panose="02000000000000000000" pitchFamily="2" charset="-128"/>
                  <a:ea typeface="Gmarket Sans Medium" panose="02000000000000000000" pitchFamily="2" charset="-128"/>
                </a:rPr>
                <a:t>EDA</a:t>
              </a:r>
              <a:endParaRPr lang="ko-KR" altLang="en-US" sz="2400" spc="-300" dirty="0">
                <a:solidFill>
                  <a:schemeClr val="tx2">
                    <a:lumMod val="50000"/>
                  </a:schemeClr>
                </a:solidFill>
                <a:latin typeface="Gmarket Sans Medium" panose="02000000000000000000" pitchFamily="2" charset="-128"/>
                <a:ea typeface="Gmarket Sans Medium" panose="02000000000000000000" pitchFamily="2" charset="-128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24FFEE27-45F9-464D-8DF9-81ED76C271D2}"/>
              </a:ext>
            </a:extLst>
          </p:cNvPr>
          <p:cNvGrpSpPr/>
          <p:nvPr/>
        </p:nvGrpSpPr>
        <p:grpSpPr>
          <a:xfrm>
            <a:off x="294640" y="2456784"/>
            <a:ext cx="3362689" cy="701040"/>
            <a:chOff x="294640" y="1391920"/>
            <a:chExt cx="3362689" cy="701040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B9DE7996-FB2E-449D-A8E1-F21F9DE43D18}"/>
                </a:ext>
              </a:extLst>
            </p:cNvPr>
            <p:cNvSpPr/>
            <p:nvPr/>
          </p:nvSpPr>
          <p:spPr>
            <a:xfrm>
              <a:off x="294640" y="1391920"/>
              <a:ext cx="701040" cy="7010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Gmarket Sans Medium" panose="02000000000000000000" pitchFamily="2" charset="-128"/>
                <a:ea typeface="Gmarket Sans Medium" panose="02000000000000000000" pitchFamily="2" charset="-128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0AF0C1A-F079-4686-B269-0ED4FE6A6C6F}"/>
                </a:ext>
              </a:extLst>
            </p:cNvPr>
            <p:cNvSpPr txBox="1"/>
            <p:nvPr/>
          </p:nvSpPr>
          <p:spPr>
            <a:xfrm>
              <a:off x="414167" y="1461105"/>
              <a:ext cx="46198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b="1" dirty="0">
                  <a:solidFill>
                    <a:schemeClr val="tx2">
                      <a:lumMod val="75000"/>
                    </a:schemeClr>
                  </a:solidFill>
                  <a:latin typeface="Gmarket Sans Medium" panose="02000000000000000000" pitchFamily="2" charset="-128"/>
                  <a:ea typeface="Gmarket Sans Medium" panose="02000000000000000000" pitchFamily="2" charset="-128"/>
                </a:rPr>
                <a:t>2</a:t>
              </a:r>
              <a:endParaRPr lang="ko-KR" altLang="en-US" sz="3200" b="1" dirty="0">
                <a:solidFill>
                  <a:schemeClr val="tx2">
                    <a:lumMod val="75000"/>
                  </a:schemeClr>
                </a:solidFill>
                <a:latin typeface="Gmarket Sans Medium" panose="02000000000000000000" pitchFamily="2" charset="-128"/>
                <a:ea typeface="Gmarket Sans Medium" panose="02000000000000000000" pitchFamily="2" charset="-128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A208B53-099A-40CC-A54D-D084DC7C5DA5}"/>
                </a:ext>
              </a:extLst>
            </p:cNvPr>
            <p:cNvSpPr txBox="1"/>
            <p:nvPr/>
          </p:nvSpPr>
          <p:spPr>
            <a:xfrm>
              <a:off x="1137649" y="1511607"/>
              <a:ext cx="25196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spc="-300" dirty="0">
                  <a:solidFill>
                    <a:schemeClr val="tx2">
                      <a:lumMod val="50000"/>
                    </a:schemeClr>
                  </a:solidFill>
                  <a:latin typeface="Gmarket Sans Medium" panose="02000000000000000000" pitchFamily="2" charset="-128"/>
                  <a:ea typeface="Gmarket Sans Medium" panose="02000000000000000000" pitchFamily="2" charset="-128"/>
                </a:rPr>
                <a:t>팀별 승부예측</a:t>
              </a: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72248B9C-3D54-45BB-A57F-A9D99CEA8994}"/>
              </a:ext>
            </a:extLst>
          </p:cNvPr>
          <p:cNvGrpSpPr/>
          <p:nvPr/>
        </p:nvGrpSpPr>
        <p:grpSpPr>
          <a:xfrm>
            <a:off x="294640" y="3521648"/>
            <a:ext cx="3362689" cy="701040"/>
            <a:chOff x="294640" y="1391920"/>
            <a:chExt cx="3362689" cy="701040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F37A9374-D0D7-464F-B150-88C5B40CEF7F}"/>
                </a:ext>
              </a:extLst>
            </p:cNvPr>
            <p:cNvSpPr/>
            <p:nvPr/>
          </p:nvSpPr>
          <p:spPr>
            <a:xfrm>
              <a:off x="294640" y="1391920"/>
              <a:ext cx="701040" cy="7010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Gmarket Sans Medium" panose="02000000000000000000" pitchFamily="2" charset="-128"/>
                <a:ea typeface="Gmarket Sans Medium" panose="02000000000000000000" pitchFamily="2" charset="-128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400FF30-FB91-462E-8C6D-23083600275E}"/>
                </a:ext>
              </a:extLst>
            </p:cNvPr>
            <p:cNvSpPr txBox="1"/>
            <p:nvPr/>
          </p:nvSpPr>
          <p:spPr>
            <a:xfrm>
              <a:off x="413366" y="1461105"/>
              <a:ext cx="46358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b="1" dirty="0">
                  <a:solidFill>
                    <a:schemeClr val="tx2">
                      <a:lumMod val="75000"/>
                    </a:schemeClr>
                  </a:solidFill>
                  <a:latin typeface="Gmarket Sans Medium" panose="02000000000000000000" pitchFamily="2" charset="-128"/>
                  <a:ea typeface="Gmarket Sans Medium" panose="02000000000000000000" pitchFamily="2" charset="-128"/>
                </a:rPr>
                <a:t>3</a:t>
              </a:r>
              <a:endParaRPr lang="ko-KR" altLang="en-US" sz="3200" b="1" dirty="0">
                <a:solidFill>
                  <a:schemeClr val="tx2">
                    <a:lumMod val="75000"/>
                  </a:schemeClr>
                </a:solidFill>
                <a:latin typeface="Gmarket Sans Medium" panose="02000000000000000000" pitchFamily="2" charset="-128"/>
                <a:ea typeface="Gmarket Sans Medium" panose="02000000000000000000" pitchFamily="2" charset="-128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D9519AB-383A-4302-84C4-7A82F08C9CEF}"/>
                </a:ext>
              </a:extLst>
            </p:cNvPr>
            <p:cNvSpPr txBox="1"/>
            <p:nvPr/>
          </p:nvSpPr>
          <p:spPr>
            <a:xfrm>
              <a:off x="1137649" y="1511607"/>
              <a:ext cx="25196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spc="-300" dirty="0" err="1">
                  <a:solidFill>
                    <a:schemeClr val="tx2">
                      <a:lumMod val="50000"/>
                    </a:schemeClr>
                  </a:solidFill>
                  <a:latin typeface="Gmarket Sans Medium" panose="02000000000000000000" pitchFamily="2" charset="-128"/>
                  <a:ea typeface="Gmarket Sans Medium" panose="02000000000000000000" pitchFamily="2" charset="-128"/>
                </a:rPr>
                <a:t>선수별</a:t>
              </a:r>
              <a:r>
                <a:rPr lang="ko-KR" altLang="en-US" sz="2400" spc="-300" dirty="0">
                  <a:solidFill>
                    <a:schemeClr val="tx2">
                      <a:lumMod val="50000"/>
                    </a:schemeClr>
                  </a:solidFill>
                  <a:latin typeface="Gmarket Sans Medium" panose="02000000000000000000" pitchFamily="2" charset="-128"/>
                  <a:ea typeface="Gmarket Sans Medium" panose="02000000000000000000" pitchFamily="2" charset="-128"/>
                </a:rPr>
                <a:t> 승부예측</a:t>
              </a: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AA6DAF3D-56DD-4603-B5C8-395DADFA849A}"/>
              </a:ext>
            </a:extLst>
          </p:cNvPr>
          <p:cNvGrpSpPr/>
          <p:nvPr/>
        </p:nvGrpSpPr>
        <p:grpSpPr>
          <a:xfrm>
            <a:off x="294640" y="4586512"/>
            <a:ext cx="4045711" cy="701040"/>
            <a:chOff x="294640" y="1391920"/>
            <a:chExt cx="4045711" cy="701040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3257C551-BEA9-4A5A-804C-B3723BAB21E9}"/>
                </a:ext>
              </a:extLst>
            </p:cNvPr>
            <p:cNvSpPr/>
            <p:nvPr/>
          </p:nvSpPr>
          <p:spPr>
            <a:xfrm>
              <a:off x="294640" y="1391920"/>
              <a:ext cx="701040" cy="7010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Gmarket Sans Medium" panose="02000000000000000000" pitchFamily="2" charset="-128"/>
                <a:ea typeface="Gmarket Sans Medium" panose="02000000000000000000" pitchFamily="2" charset="-128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0059E28-6683-4826-B293-3AF3DF3ECA1B}"/>
                </a:ext>
              </a:extLst>
            </p:cNvPr>
            <p:cNvSpPr txBox="1"/>
            <p:nvPr/>
          </p:nvSpPr>
          <p:spPr>
            <a:xfrm>
              <a:off x="409358" y="1461105"/>
              <a:ext cx="47160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b="1" dirty="0">
                  <a:solidFill>
                    <a:schemeClr val="tx2">
                      <a:lumMod val="75000"/>
                    </a:schemeClr>
                  </a:solidFill>
                  <a:latin typeface="Gmarket Sans Medium" panose="02000000000000000000" pitchFamily="2" charset="-128"/>
                  <a:ea typeface="Gmarket Sans Medium" panose="02000000000000000000" pitchFamily="2" charset="-128"/>
                </a:rPr>
                <a:t>4</a:t>
              </a:r>
              <a:endParaRPr lang="ko-KR" altLang="en-US" sz="3200" b="1" dirty="0">
                <a:solidFill>
                  <a:schemeClr val="tx2">
                    <a:lumMod val="75000"/>
                  </a:schemeClr>
                </a:solidFill>
                <a:latin typeface="Gmarket Sans Medium" panose="02000000000000000000" pitchFamily="2" charset="-128"/>
                <a:ea typeface="Gmarket Sans Medium" panose="02000000000000000000" pitchFamily="2" charset="-128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EB0A944-CAFF-4F64-8ADB-EAF6997D6573}"/>
                </a:ext>
              </a:extLst>
            </p:cNvPr>
            <p:cNvSpPr txBox="1"/>
            <p:nvPr/>
          </p:nvSpPr>
          <p:spPr>
            <a:xfrm>
              <a:off x="1137648" y="1511607"/>
              <a:ext cx="320270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spc="-300" dirty="0">
                  <a:solidFill>
                    <a:schemeClr val="tx2">
                      <a:lumMod val="50000"/>
                    </a:schemeClr>
                  </a:solidFill>
                  <a:latin typeface="Gmarket Sans Medium" panose="02000000000000000000" pitchFamily="2" charset="-128"/>
                  <a:ea typeface="Gmarket Sans Medium" panose="02000000000000000000" pitchFamily="2" charset="-128"/>
                </a:rPr>
                <a:t>Auto  ML  </a:t>
              </a:r>
              <a:r>
                <a:rPr lang="ko-KR" altLang="en-US" sz="2400" spc="-300" dirty="0">
                  <a:solidFill>
                    <a:schemeClr val="tx2">
                      <a:lumMod val="50000"/>
                    </a:schemeClr>
                  </a:solidFill>
                  <a:latin typeface="Gmarket Sans Medium" panose="02000000000000000000" pitchFamily="2" charset="-128"/>
                  <a:ea typeface="Gmarket Sans Medium" panose="02000000000000000000" pitchFamily="2" charset="-128"/>
                </a:rPr>
                <a:t>값과의 비교</a:t>
              </a: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87F8FBBF-1148-436E-8600-69C119DBF580}"/>
              </a:ext>
            </a:extLst>
          </p:cNvPr>
          <p:cNvGrpSpPr/>
          <p:nvPr/>
        </p:nvGrpSpPr>
        <p:grpSpPr>
          <a:xfrm>
            <a:off x="294640" y="5651376"/>
            <a:ext cx="3362689" cy="701040"/>
            <a:chOff x="294640" y="1391920"/>
            <a:chExt cx="3362689" cy="701040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EE198DCA-DDAD-43B9-A796-5D1463594EC3}"/>
                </a:ext>
              </a:extLst>
            </p:cNvPr>
            <p:cNvSpPr/>
            <p:nvPr/>
          </p:nvSpPr>
          <p:spPr>
            <a:xfrm>
              <a:off x="294640" y="1391920"/>
              <a:ext cx="701040" cy="7010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Gmarket Sans Medium" panose="02000000000000000000" pitchFamily="2" charset="-128"/>
                <a:ea typeface="Gmarket Sans Medium" panose="02000000000000000000" pitchFamily="2" charset="-128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49EA117-E942-4A95-942C-287EBF455A1C}"/>
                </a:ext>
              </a:extLst>
            </p:cNvPr>
            <p:cNvSpPr txBox="1"/>
            <p:nvPr/>
          </p:nvSpPr>
          <p:spPr>
            <a:xfrm>
              <a:off x="413366" y="1461105"/>
              <a:ext cx="46358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b="1" dirty="0">
                  <a:solidFill>
                    <a:schemeClr val="tx2">
                      <a:lumMod val="75000"/>
                    </a:schemeClr>
                  </a:solidFill>
                  <a:latin typeface="Gmarket Sans Medium" panose="02000000000000000000" pitchFamily="2" charset="-128"/>
                  <a:ea typeface="Gmarket Sans Medium" panose="02000000000000000000" pitchFamily="2" charset="-128"/>
                </a:rPr>
                <a:t>5</a:t>
              </a:r>
              <a:endParaRPr lang="ko-KR" altLang="en-US" sz="3200" b="1" dirty="0">
                <a:solidFill>
                  <a:schemeClr val="tx2">
                    <a:lumMod val="75000"/>
                  </a:schemeClr>
                </a:solidFill>
                <a:latin typeface="Gmarket Sans Medium" panose="02000000000000000000" pitchFamily="2" charset="-128"/>
                <a:ea typeface="Gmarket Sans Medium" panose="02000000000000000000" pitchFamily="2" charset="-128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66D9A10-E34F-47A8-8A0F-E2B4F6DF7197}"/>
                </a:ext>
              </a:extLst>
            </p:cNvPr>
            <p:cNvSpPr txBox="1"/>
            <p:nvPr/>
          </p:nvSpPr>
          <p:spPr>
            <a:xfrm>
              <a:off x="1137649" y="1511607"/>
              <a:ext cx="25196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spc="-300" dirty="0">
                  <a:solidFill>
                    <a:schemeClr val="tx2">
                      <a:lumMod val="50000"/>
                    </a:schemeClr>
                  </a:solidFill>
                  <a:latin typeface="Gmarket Sans Medium" panose="02000000000000000000" pitchFamily="2" charset="-128"/>
                  <a:ea typeface="Gmarket Sans Medium" panose="02000000000000000000" pitchFamily="2" charset="-128"/>
                </a:rPr>
                <a:t>결과 분석</a:t>
              </a:r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18506566-AD95-746D-135E-AC97D38943C2}"/>
              </a:ext>
            </a:extLst>
          </p:cNvPr>
          <p:cNvSpPr/>
          <p:nvPr/>
        </p:nvSpPr>
        <p:spPr>
          <a:xfrm>
            <a:off x="6096000" y="-1"/>
            <a:ext cx="6096000" cy="577106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래픽 7" descr="배구 윤곽선">
            <a:extLst>
              <a:ext uri="{FF2B5EF4-FFF2-40B4-BE49-F238E27FC236}">
                <a16:creationId xmlns:a16="http://schemas.microsoft.com/office/drawing/2014/main" id="{0F0C7019-B646-896C-8AEF-2E4BEF74D3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11514" y="1554469"/>
            <a:ext cx="4360391" cy="4360391"/>
          </a:xfrm>
          <a:prstGeom prst="rect">
            <a:avLst/>
          </a:prstGeom>
        </p:spPr>
      </p:pic>
      <p:pic>
        <p:nvPicPr>
          <p:cNvPr id="31" name="그래픽 30" descr="배구 윤곽선">
            <a:extLst>
              <a:ext uri="{FF2B5EF4-FFF2-40B4-BE49-F238E27FC236}">
                <a16:creationId xmlns:a16="http://schemas.microsoft.com/office/drawing/2014/main" id="{26010D34-B278-B902-2EEF-6006F739BE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96204" y="1391920"/>
            <a:ext cx="1590848" cy="1590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457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Gmarket Sans Bold" panose="02000000000000000000" pitchFamily="2" charset="-128"/>
              <a:ea typeface="Gmarket Sans Bold" panose="02000000000000000000" pitchFamily="2" charset="-128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E7AF03-AAFA-4B21-94E6-D43D71719920}"/>
              </a:ext>
            </a:extLst>
          </p:cNvPr>
          <p:cNvSpPr txBox="1"/>
          <p:nvPr/>
        </p:nvSpPr>
        <p:spPr>
          <a:xfrm>
            <a:off x="1405563" y="413805"/>
            <a:ext cx="11897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spc="-300" dirty="0">
                <a:solidFill>
                  <a:schemeClr val="accent4">
                    <a:lumMod val="50000"/>
                  </a:schemeClr>
                </a:solidFill>
                <a:latin typeface="Gmarket Sans Bold" panose="02000000000000000000" pitchFamily="2" charset="-128"/>
                <a:ea typeface="Gmarket Sans Bold" panose="02000000000000000000" pitchFamily="2" charset="-128"/>
              </a:rPr>
              <a:t>XGB</a:t>
            </a:r>
            <a:r>
              <a:rPr lang="ko-KR" altLang="en-US" sz="3200" b="1" spc="-300" dirty="0">
                <a:solidFill>
                  <a:schemeClr val="accent4">
                    <a:lumMod val="50000"/>
                  </a:schemeClr>
                </a:solidFill>
                <a:latin typeface="Gmarket Sans Bold" panose="02000000000000000000" pitchFamily="2" charset="-128"/>
                <a:ea typeface="Gmarket Sans Bold" panose="02000000000000000000" pitchFamily="2" charset="-128"/>
              </a:rPr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6A287E-578E-4555-9C9F-5642B2F6187E}"/>
              </a:ext>
            </a:extLst>
          </p:cNvPr>
          <p:cNvSpPr txBox="1"/>
          <p:nvPr/>
        </p:nvSpPr>
        <p:spPr>
          <a:xfrm>
            <a:off x="185879" y="290695"/>
            <a:ext cx="13051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  <a:latin typeface="Gmarket Sans Bold" panose="02000000000000000000" pitchFamily="2" charset="-128"/>
                <a:ea typeface="Gmarket Sans Bold" panose="02000000000000000000" pitchFamily="2" charset="-128"/>
              </a:rPr>
              <a:t>2-8</a:t>
            </a:r>
            <a:endParaRPr lang="ko-KR" altLang="en-US" sz="4800" b="1" dirty="0">
              <a:solidFill>
                <a:schemeClr val="accent4"/>
              </a:solidFill>
              <a:latin typeface="Gmarket Sans Bold" panose="02000000000000000000" pitchFamily="2" charset="-128"/>
              <a:ea typeface="Gmarket Sans Bold" panose="02000000000000000000" pitchFamily="2" charset="-128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2" name="잉크 11">
                <a:extLst>
                  <a:ext uri="{FF2B5EF4-FFF2-40B4-BE49-F238E27FC236}">
                    <a16:creationId xmlns:a16="http://schemas.microsoft.com/office/drawing/2014/main" id="{91704D9B-7EB2-3C5A-1292-788C34A36990}"/>
                  </a:ext>
                </a:extLst>
              </p14:cNvPr>
              <p14:cNvContentPartPr/>
              <p14:nvPr/>
            </p14:nvContentPartPr>
            <p14:xfrm>
              <a:off x="1961836" y="-82844"/>
              <a:ext cx="360" cy="360"/>
            </p14:xfrm>
          </p:contentPart>
        </mc:Choice>
        <mc:Fallback>
          <p:pic>
            <p:nvPicPr>
              <p:cNvPr id="12" name="잉크 11">
                <a:extLst>
                  <a:ext uri="{FF2B5EF4-FFF2-40B4-BE49-F238E27FC236}">
                    <a16:creationId xmlns:a16="http://schemas.microsoft.com/office/drawing/2014/main" id="{91704D9B-7EB2-3C5A-1292-788C34A3699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43836" y="-100844"/>
                <a:ext cx="3600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39" name="직사각형 38">
            <a:extLst>
              <a:ext uri="{FF2B5EF4-FFF2-40B4-BE49-F238E27FC236}">
                <a16:creationId xmlns:a16="http://schemas.microsoft.com/office/drawing/2014/main" id="{BC6248F8-F381-4B35-0F8B-AED75F1EF6DA}"/>
              </a:ext>
            </a:extLst>
          </p:cNvPr>
          <p:cNvSpPr/>
          <p:nvPr/>
        </p:nvSpPr>
        <p:spPr>
          <a:xfrm>
            <a:off x="9677399" y="6429375"/>
            <a:ext cx="2514600" cy="4286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A903D014-5100-8545-3183-2B3EA15B2CBA}"/>
              </a:ext>
            </a:extLst>
          </p:cNvPr>
          <p:cNvGrpSpPr/>
          <p:nvPr/>
        </p:nvGrpSpPr>
        <p:grpSpPr>
          <a:xfrm>
            <a:off x="360000" y="2760041"/>
            <a:ext cx="11528033" cy="2069259"/>
            <a:chOff x="331983" y="817376"/>
            <a:chExt cx="11528033" cy="2069259"/>
          </a:xfrm>
        </p:grpSpPr>
        <p:pic>
          <p:nvPicPr>
            <p:cNvPr id="6" name="Picture 4">
              <a:extLst>
                <a:ext uri="{FF2B5EF4-FFF2-40B4-BE49-F238E27FC236}">
                  <a16:creationId xmlns:a16="http://schemas.microsoft.com/office/drawing/2014/main" id="{E2C6F32B-446D-1199-8081-208837CF55C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1470"/>
            <a:stretch/>
          </p:blipFill>
          <p:spPr bwMode="auto">
            <a:xfrm>
              <a:off x="331983" y="817376"/>
              <a:ext cx="11528033" cy="20692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F6CA692-A5A8-3AC7-B252-4025D8E2C42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6176" t="-994"/>
            <a:stretch/>
          </p:blipFill>
          <p:spPr bwMode="auto">
            <a:xfrm>
              <a:off x="10183906" y="906470"/>
              <a:ext cx="1021976" cy="19801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E07A075B-A15D-5B77-9220-9AEBFBB8DB96}"/>
              </a:ext>
            </a:extLst>
          </p:cNvPr>
          <p:cNvSpPr txBox="1"/>
          <p:nvPr/>
        </p:nvSpPr>
        <p:spPr>
          <a:xfrm>
            <a:off x="9677399" y="5482011"/>
            <a:ext cx="20001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3200" b="1" dirty="0">
                <a:latin typeface="Gmarket Sans Bold" panose="02000000000000000000" pitchFamily="2" charset="-128"/>
                <a:ea typeface="Gmarket Sans Bold" panose="02000000000000000000" pitchFamily="2" charset="-128"/>
              </a:rPr>
              <a:t>0.823</a:t>
            </a:r>
            <a:endParaRPr kumimoji="1" lang="ko-Kore-KR" altLang="en-US" sz="3200" b="1" dirty="0">
              <a:latin typeface="Gmarket Sans Bold" panose="02000000000000000000" pitchFamily="2" charset="-128"/>
              <a:ea typeface="Gmarket Sans Bold" panose="02000000000000000000" pitchFamily="2" charset="-128"/>
            </a:endParaRPr>
          </a:p>
        </p:txBody>
      </p:sp>
      <p:sp>
        <p:nvSpPr>
          <p:cNvPr id="15" name="오른쪽 화살표[R] 14">
            <a:extLst>
              <a:ext uri="{FF2B5EF4-FFF2-40B4-BE49-F238E27FC236}">
                <a16:creationId xmlns:a16="http://schemas.microsoft.com/office/drawing/2014/main" id="{039E72E5-E50B-1D8E-8315-3D7F66EAB980}"/>
              </a:ext>
            </a:extLst>
          </p:cNvPr>
          <p:cNvSpPr/>
          <p:nvPr/>
        </p:nvSpPr>
        <p:spPr>
          <a:xfrm>
            <a:off x="8883476" y="5409613"/>
            <a:ext cx="737470" cy="729570"/>
          </a:xfrm>
          <a:prstGeom prst="rightArrow">
            <a:avLst>
              <a:gd name="adj1" fmla="val 42822"/>
              <a:gd name="adj2" fmla="val 5594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24495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Gmarket Sans Bold" panose="02000000000000000000" pitchFamily="2" charset="-128"/>
              <a:ea typeface="Gmarket Sans Bold" panose="02000000000000000000" pitchFamily="2" charset="-128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E7AF03-AAFA-4B21-94E6-D43D71719920}"/>
              </a:ext>
            </a:extLst>
          </p:cNvPr>
          <p:cNvSpPr txBox="1"/>
          <p:nvPr/>
        </p:nvSpPr>
        <p:spPr>
          <a:xfrm>
            <a:off x="1405563" y="413805"/>
            <a:ext cx="7922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spc="-300" dirty="0">
                <a:solidFill>
                  <a:schemeClr val="accent4">
                    <a:lumMod val="50000"/>
                  </a:schemeClr>
                </a:solidFill>
                <a:latin typeface="Gmarket Sans Bold" panose="02000000000000000000" pitchFamily="2" charset="-128"/>
                <a:ea typeface="Gmarket Sans Bold" panose="02000000000000000000" pitchFamily="2" charset="-128"/>
              </a:rPr>
              <a:t>RF</a:t>
            </a:r>
            <a:r>
              <a:rPr lang="ko-KR" altLang="en-US" sz="3200" b="1" spc="-300" dirty="0">
                <a:solidFill>
                  <a:schemeClr val="accent4">
                    <a:lumMod val="50000"/>
                  </a:schemeClr>
                </a:solidFill>
                <a:latin typeface="Gmarket Sans Bold" panose="02000000000000000000" pitchFamily="2" charset="-128"/>
                <a:ea typeface="Gmarket Sans Bold" panose="02000000000000000000" pitchFamily="2" charset="-128"/>
              </a:rPr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6A287E-578E-4555-9C9F-5642B2F6187E}"/>
              </a:ext>
            </a:extLst>
          </p:cNvPr>
          <p:cNvSpPr txBox="1"/>
          <p:nvPr/>
        </p:nvSpPr>
        <p:spPr>
          <a:xfrm>
            <a:off x="185879" y="290695"/>
            <a:ext cx="129875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  <a:latin typeface="Gmarket Sans Bold" panose="02000000000000000000" pitchFamily="2" charset="-128"/>
                <a:ea typeface="Gmarket Sans Bold" panose="02000000000000000000" pitchFamily="2" charset="-128"/>
              </a:rPr>
              <a:t>2-9</a:t>
            </a:r>
            <a:endParaRPr lang="ko-KR" altLang="en-US" sz="4800" b="1" dirty="0">
              <a:solidFill>
                <a:schemeClr val="accent4"/>
              </a:solidFill>
              <a:latin typeface="Gmarket Sans Bold" panose="02000000000000000000" pitchFamily="2" charset="-128"/>
              <a:ea typeface="Gmarket Sans Bold" panose="02000000000000000000" pitchFamily="2" charset="-128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2" name="잉크 11">
                <a:extLst>
                  <a:ext uri="{FF2B5EF4-FFF2-40B4-BE49-F238E27FC236}">
                    <a16:creationId xmlns:a16="http://schemas.microsoft.com/office/drawing/2014/main" id="{91704D9B-7EB2-3C5A-1292-788C34A36990}"/>
                  </a:ext>
                </a:extLst>
              </p14:cNvPr>
              <p14:cNvContentPartPr/>
              <p14:nvPr/>
            </p14:nvContentPartPr>
            <p14:xfrm>
              <a:off x="1961836" y="-82844"/>
              <a:ext cx="360" cy="360"/>
            </p14:xfrm>
          </p:contentPart>
        </mc:Choice>
        <mc:Fallback>
          <p:pic>
            <p:nvPicPr>
              <p:cNvPr id="12" name="잉크 11">
                <a:extLst>
                  <a:ext uri="{FF2B5EF4-FFF2-40B4-BE49-F238E27FC236}">
                    <a16:creationId xmlns:a16="http://schemas.microsoft.com/office/drawing/2014/main" id="{91704D9B-7EB2-3C5A-1292-788C34A3699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43836" y="-100844"/>
                <a:ext cx="3600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39" name="직사각형 38">
            <a:extLst>
              <a:ext uri="{FF2B5EF4-FFF2-40B4-BE49-F238E27FC236}">
                <a16:creationId xmlns:a16="http://schemas.microsoft.com/office/drawing/2014/main" id="{BC6248F8-F381-4B35-0F8B-AED75F1EF6DA}"/>
              </a:ext>
            </a:extLst>
          </p:cNvPr>
          <p:cNvSpPr/>
          <p:nvPr/>
        </p:nvSpPr>
        <p:spPr>
          <a:xfrm>
            <a:off x="9677399" y="6429375"/>
            <a:ext cx="2514600" cy="4286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9E245938-6C32-FFB0-FD23-87CB2D44E117}"/>
              </a:ext>
            </a:extLst>
          </p:cNvPr>
          <p:cNvGrpSpPr/>
          <p:nvPr/>
        </p:nvGrpSpPr>
        <p:grpSpPr>
          <a:xfrm>
            <a:off x="559404" y="4311877"/>
            <a:ext cx="10537329" cy="1717768"/>
            <a:chOff x="816068" y="5311588"/>
            <a:chExt cx="10537329" cy="1717768"/>
          </a:xfrm>
        </p:grpSpPr>
        <p:pic>
          <p:nvPicPr>
            <p:cNvPr id="10" name="Picture 6">
              <a:extLst>
                <a:ext uri="{FF2B5EF4-FFF2-40B4-BE49-F238E27FC236}">
                  <a16:creationId xmlns:a16="http://schemas.microsoft.com/office/drawing/2014/main" id="{7EC4A3DA-0E9A-2054-1463-1C99E92F82B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r="55294" b="-19086"/>
            <a:stretch/>
          </p:blipFill>
          <p:spPr bwMode="auto">
            <a:xfrm>
              <a:off x="816068" y="5311588"/>
              <a:ext cx="10537329" cy="17177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8">
              <a:extLst>
                <a:ext uri="{FF2B5EF4-FFF2-40B4-BE49-F238E27FC236}">
                  <a16:creationId xmlns:a16="http://schemas.microsoft.com/office/drawing/2014/main" id="{6C6F9D7B-856A-C476-2815-3323AE2D1B3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6324" t="3743"/>
            <a:stretch/>
          </p:blipFill>
          <p:spPr bwMode="auto">
            <a:xfrm>
              <a:off x="9735671" y="5425783"/>
              <a:ext cx="817634" cy="13100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46A1BEAA-E3D4-4D24-E9A8-ECC8FE5EF58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40558"/>
          <a:stretch/>
        </p:blipFill>
        <p:spPr>
          <a:xfrm>
            <a:off x="360000" y="1816404"/>
            <a:ext cx="5352719" cy="224718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D5FCE2E0-1066-01B6-9798-FBB98F3AB5F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8662"/>
          <a:stretch/>
        </p:blipFill>
        <p:spPr>
          <a:xfrm>
            <a:off x="5828069" y="1850892"/>
            <a:ext cx="6003931" cy="175286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F83B936-4BAD-0E21-69C8-36CEF7F78455}"/>
              </a:ext>
            </a:extLst>
          </p:cNvPr>
          <p:cNvSpPr txBox="1"/>
          <p:nvPr/>
        </p:nvSpPr>
        <p:spPr>
          <a:xfrm>
            <a:off x="9677399" y="5884001"/>
            <a:ext cx="20001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3200" b="1" dirty="0">
                <a:latin typeface="Gmarket Sans Bold" panose="02000000000000000000" pitchFamily="2" charset="-128"/>
                <a:ea typeface="Gmarket Sans Bold" panose="02000000000000000000" pitchFamily="2" charset="-128"/>
              </a:rPr>
              <a:t>0.823</a:t>
            </a:r>
            <a:endParaRPr kumimoji="1" lang="ko-Kore-KR" altLang="en-US" sz="3200" b="1" dirty="0">
              <a:latin typeface="Gmarket Sans Bold" panose="02000000000000000000" pitchFamily="2" charset="-128"/>
              <a:ea typeface="Gmarket Sans Bold" panose="02000000000000000000" pitchFamily="2" charset="-128"/>
            </a:endParaRPr>
          </a:p>
        </p:txBody>
      </p:sp>
      <p:sp>
        <p:nvSpPr>
          <p:cNvPr id="17" name="오른쪽 화살표[R] 16">
            <a:extLst>
              <a:ext uri="{FF2B5EF4-FFF2-40B4-BE49-F238E27FC236}">
                <a16:creationId xmlns:a16="http://schemas.microsoft.com/office/drawing/2014/main" id="{15C65E8D-1651-E5D5-0284-8A575845639A}"/>
              </a:ext>
            </a:extLst>
          </p:cNvPr>
          <p:cNvSpPr/>
          <p:nvPr/>
        </p:nvSpPr>
        <p:spPr>
          <a:xfrm>
            <a:off x="8883476" y="5811603"/>
            <a:ext cx="737470" cy="729570"/>
          </a:xfrm>
          <a:prstGeom prst="rightArrow">
            <a:avLst>
              <a:gd name="adj1" fmla="val 42822"/>
              <a:gd name="adj2" fmla="val 5594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049077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19999" y="1045431"/>
            <a:ext cx="6774507" cy="8878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Gmarket Sans Medium" panose="02000000000000000000" pitchFamily="2" charset="-128"/>
              <a:ea typeface="Gmarket Sans Medium" panose="02000000000000000000" pitchFamily="2" charset="-128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E7AF03-AAFA-4B21-94E6-D43D71719920}"/>
              </a:ext>
            </a:extLst>
          </p:cNvPr>
          <p:cNvSpPr txBox="1"/>
          <p:nvPr/>
        </p:nvSpPr>
        <p:spPr>
          <a:xfrm>
            <a:off x="1362700" y="413805"/>
            <a:ext cx="61318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ore-KR" altLang="en-US" sz="3200" b="1" spc="-300" dirty="0">
                <a:solidFill>
                  <a:schemeClr val="accent4">
                    <a:lumMod val="50000"/>
                  </a:schemeClr>
                </a:solidFill>
                <a:latin typeface="Gmarket Sans Bold" panose="02000000000000000000" pitchFamily="2" charset="-128"/>
                <a:ea typeface="Gmarket Sans Bold" panose="02000000000000000000" pitchFamily="2" charset="-128"/>
              </a:rPr>
              <a:t>최종 모든 정확도 확인 </a:t>
            </a:r>
            <a:r>
              <a:rPr lang="en-US" altLang="ko-Kore-KR" sz="3200" b="1" spc="-300" dirty="0">
                <a:solidFill>
                  <a:schemeClr val="accent4">
                    <a:lumMod val="50000"/>
                  </a:schemeClr>
                </a:solidFill>
                <a:latin typeface="Gmarket Sans Bold" panose="02000000000000000000" pitchFamily="2" charset="-128"/>
                <a:ea typeface="Gmarket Sans Bold" panose="02000000000000000000" pitchFamily="2" charset="-128"/>
              </a:rPr>
              <a:t>– feature </a:t>
            </a:r>
            <a:r>
              <a:rPr lang="ko-Kore-KR" altLang="en-US" sz="3200" b="1" spc="-300" dirty="0">
                <a:solidFill>
                  <a:schemeClr val="accent4">
                    <a:lumMod val="50000"/>
                  </a:schemeClr>
                </a:solidFill>
                <a:latin typeface="Gmarket Sans Bold" panose="02000000000000000000" pitchFamily="2" charset="-128"/>
                <a:ea typeface="Gmarket Sans Bold" panose="02000000000000000000" pitchFamily="2" charset="-128"/>
              </a:rPr>
              <a:t>추출</a:t>
            </a:r>
            <a:endParaRPr lang="ko-KR" altLang="en-US" sz="3200" b="1" spc="-300" dirty="0">
              <a:solidFill>
                <a:schemeClr val="accent4">
                  <a:lumMod val="50000"/>
                </a:schemeClr>
              </a:solidFill>
              <a:latin typeface="Gmarket Sans Bold" panose="02000000000000000000" pitchFamily="2" charset="-128"/>
              <a:ea typeface="Gmarket Sans Bold" panose="02000000000000000000" pitchFamily="2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6A287E-578E-4555-9C9F-5642B2F6187E}"/>
              </a:ext>
            </a:extLst>
          </p:cNvPr>
          <p:cNvSpPr txBox="1"/>
          <p:nvPr/>
        </p:nvSpPr>
        <p:spPr>
          <a:xfrm>
            <a:off x="185879" y="290695"/>
            <a:ext cx="16113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  <a:latin typeface="Gmarket Sans Bold" panose="02000000000000000000" pitchFamily="2" charset="-128"/>
                <a:ea typeface="Gmarket Sans Bold" panose="02000000000000000000" pitchFamily="2" charset="-128"/>
              </a:rPr>
              <a:t>2-10</a:t>
            </a:r>
            <a:endParaRPr lang="ko-KR" altLang="en-US" sz="4800" b="1" dirty="0">
              <a:solidFill>
                <a:schemeClr val="accent4"/>
              </a:solidFill>
              <a:latin typeface="Gmarket Sans Bold" panose="02000000000000000000" pitchFamily="2" charset="-128"/>
              <a:ea typeface="Gmarket Sans Bold" panose="02000000000000000000" pitchFamily="2" charset="-128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2" name="잉크 11">
                <a:extLst>
                  <a:ext uri="{FF2B5EF4-FFF2-40B4-BE49-F238E27FC236}">
                    <a16:creationId xmlns:a16="http://schemas.microsoft.com/office/drawing/2014/main" id="{91704D9B-7EB2-3C5A-1292-788C34A36990}"/>
                  </a:ext>
                </a:extLst>
              </p14:cNvPr>
              <p14:cNvContentPartPr/>
              <p14:nvPr/>
            </p14:nvContentPartPr>
            <p14:xfrm>
              <a:off x="1961836" y="-82844"/>
              <a:ext cx="360" cy="360"/>
            </p14:xfrm>
          </p:contentPart>
        </mc:Choice>
        <mc:Fallback>
          <p:pic>
            <p:nvPicPr>
              <p:cNvPr id="12" name="잉크 11">
                <a:extLst>
                  <a:ext uri="{FF2B5EF4-FFF2-40B4-BE49-F238E27FC236}">
                    <a16:creationId xmlns:a16="http://schemas.microsoft.com/office/drawing/2014/main" id="{91704D9B-7EB2-3C5A-1292-788C34A3699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43836" y="-100844"/>
                <a:ext cx="3600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39" name="직사각형 38">
            <a:extLst>
              <a:ext uri="{FF2B5EF4-FFF2-40B4-BE49-F238E27FC236}">
                <a16:creationId xmlns:a16="http://schemas.microsoft.com/office/drawing/2014/main" id="{BC6248F8-F381-4B35-0F8B-AED75F1EF6DA}"/>
              </a:ext>
            </a:extLst>
          </p:cNvPr>
          <p:cNvSpPr/>
          <p:nvPr/>
        </p:nvSpPr>
        <p:spPr>
          <a:xfrm>
            <a:off x="9677399" y="6429375"/>
            <a:ext cx="2514600" cy="4286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0DB99E17-E6B7-400D-A250-2EC5FBE0E01A}"/>
              </a:ext>
            </a:extLst>
          </p:cNvPr>
          <p:cNvGrpSpPr/>
          <p:nvPr/>
        </p:nvGrpSpPr>
        <p:grpSpPr>
          <a:xfrm>
            <a:off x="484094" y="2200448"/>
            <a:ext cx="11707905" cy="3499361"/>
            <a:chOff x="466164" y="2386574"/>
            <a:chExt cx="12168739" cy="3655639"/>
          </a:xfrm>
        </p:grpSpPr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38468101-1195-AC17-3B44-0C382DF6E8B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000"/>
            <a:stretch/>
          </p:blipFill>
          <p:spPr bwMode="auto">
            <a:xfrm>
              <a:off x="466164" y="2422432"/>
              <a:ext cx="12168739" cy="3517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30C6C103-6BEE-1396-4127-328833419B3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6214"/>
            <a:stretch/>
          </p:blipFill>
          <p:spPr bwMode="auto">
            <a:xfrm>
              <a:off x="10768631" y="2386574"/>
              <a:ext cx="957523" cy="36556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967403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19999" y="1049009"/>
            <a:ext cx="6202613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market Sans Medium" panose="02000000000000000000" pitchFamily="2" charset="-128"/>
              <a:ea typeface="Gmarket Sans Medium" panose="02000000000000000000" pitchFamily="2" charset="-128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Gmarket Sans Bold" panose="02000000000000000000" pitchFamily="2" charset="-128"/>
              <a:ea typeface="Gmarket Sans Bold" panose="02000000000000000000" pitchFamily="2" charset="-128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E7AF03-AAFA-4B21-94E6-D43D71719920}"/>
              </a:ext>
            </a:extLst>
          </p:cNvPr>
          <p:cNvSpPr txBox="1"/>
          <p:nvPr/>
        </p:nvSpPr>
        <p:spPr>
          <a:xfrm>
            <a:off x="1321400" y="424438"/>
            <a:ext cx="45336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spc="-300" dirty="0">
                <a:solidFill>
                  <a:schemeClr val="accent4">
                    <a:lumMod val="50000"/>
                  </a:schemeClr>
                </a:solidFill>
                <a:latin typeface="Gmarket Sans Bold" panose="02000000000000000000" pitchFamily="2" charset="-128"/>
                <a:ea typeface="Gmarket Sans Bold" panose="02000000000000000000" pitchFamily="2" charset="-128"/>
              </a:rPr>
              <a:t>Accuracy </a:t>
            </a:r>
            <a:r>
              <a:rPr lang="ko-KR" altLang="en-US" sz="3200" b="1" spc="-300" dirty="0">
                <a:solidFill>
                  <a:schemeClr val="accent4">
                    <a:lumMod val="50000"/>
                  </a:schemeClr>
                </a:solidFill>
                <a:latin typeface="Gmarket Sans Bold" panose="02000000000000000000" pitchFamily="2" charset="-128"/>
                <a:ea typeface="Gmarket Sans Bold" panose="02000000000000000000" pitchFamily="2" charset="-128"/>
              </a:rPr>
              <a:t>비교 </a:t>
            </a:r>
            <a:r>
              <a:rPr lang="en-US" altLang="ko-KR" sz="3200" b="1" spc="-300" dirty="0">
                <a:solidFill>
                  <a:schemeClr val="accent4">
                    <a:lumMod val="50000"/>
                  </a:schemeClr>
                </a:solidFill>
                <a:latin typeface="Gmarket Sans Bold" panose="02000000000000000000" pitchFamily="2" charset="-128"/>
                <a:ea typeface="Gmarket Sans Bold" panose="02000000000000000000" pitchFamily="2" charset="-128"/>
              </a:rPr>
              <a:t>(1</a:t>
            </a:r>
            <a:r>
              <a:rPr lang="ko-KR" altLang="en-US" sz="3200" b="1" spc="-300" dirty="0">
                <a:solidFill>
                  <a:schemeClr val="accent4">
                    <a:lumMod val="50000"/>
                  </a:schemeClr>
                </a:solidFill>
                <a:latin typeface="Gmarket Sans Bold" panose="02000000000000000000" pitchFamily="2" charset="-128"/>
                <a:ea typeface="Gmarket Sans Bold" panose="02000000000000000000" pitchFamily="2" charset="-128"/>
              </a:rPr>
              <a:t>차 가공</a:t>
            </a:r>
            <a:r>
              <a:rPr lang="en-US" altLang="ko-KR" sz="3200" b="1" spc="-300" dirty="0">
                <a:solidFill>
                  <a:schemeClr val="accent4">
                    <a:lumMod val="50000"/>
                  </a:schemeClr>
                </a:solidFill>
                <a:latin typeface="Gmarket Sans Bold" panose="02000000000000000000" pitchFamily="2" charset="-128"/>
                <a:ea typeface="Gmarket Sans Bold" panose="02000000000000000000" pitchFamily="2" charset="-128"/>
              </a:rPr>
              <a:t>)</a:t>
            </a:r>
            <a:endParaRPr lang="ko-KR" altLang="en-US" sz="3200" b="1" spc="-300" dirty="0">
              <a:solidFill>
                <a:schemeClr val="accent4">
                  <a:lumMod val="50000"/>
                </a:schemeClr>
              </a:solidFill>
              <a:latin typeface="Gmarket Sans Bold" panose="02000000000000000000" pitchFamily="2" charset="-128"/>
              <a:ea typeface="Gmarket Sans Bold" panose="02000000000000000000" pitchFamily="2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6A287E-578E-4555-9C9F-5642B2F6187E}"/>
              </a:ext>
            </a:extLst>
          </p:cNvPr>
          <p:cNvSpPr txBox="1"/>
          <p:nvPr/>
        </p:nvSpPr>
        <p:spPr>
          <a:xfrm>
            <a:off x="178384" y="289450"/>
            <a:ext cx="131318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  <a:latin typeface="Gmarket Sans Bold" panose="02000000000000000000" pitchFamily="2" charset="-128"/>
                <a:ea typeface="Gmarket Sans Bold" panose="02000000000000000000" pitchFamily="2" charset="-128"/>
              </a:rPr>
              <a:t>3-6</a:t>
            </a:r>
            <a:endParaRPr lang="ko-KR" altLang="en-US" sz="4800" b="1" dirty="0">
              <a:solidFill>
                <a:schemeClr val="accent4"/>
              </a:solidFill>
              <a:latin typeface="Gmarket Sans Bold" panose="02000000000000000000" pitchFamily="2" charset="-128"/>
              <a:ea typeface="Gmarket Sans Bold" panose="02000000000000000000" pitchFamily="2" charset="-128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4BBA8831-5838-F2D7-B672-49C4CEBD1EF8}"/>
              </a:ext>
            </a:extLst>
          </p:cNvPr>
          <p:cNvGrpSpPr/>
          <p:nvPr/>
        </p:nvGrpSpPr>
        <p:grpSpPr>
          <a:xfrm>
            <a:off x="1165581" y="2326664"/>
            <a:ext cx="9343195" cy="3214327"/>
            <a:chOff x="1165581" y="2326664"/>
            <a:chExt cx="9930507" cy="3325290"/>
          </a:xfrm>
        </p:grpSpPr>
        <p:sp>
          <p:nvSpPr>
            <p:cNvPr id="10" name="원호 9">
              <a:extLst>
                <a:ext uri="{FF2B5EF4-FFF2-40B4-BE49-F238E27FC236}">
                  <a16:creationId xmlns:a16="http://schemas.microsoft.com/office/drawing/2014/main" id="{A7890B5E-D4BA-4774-A970-F0337B64C12D}"/>
                </a:ext>
              </a:extLst>
            </p:cNvPr>
            <p:cNvSpPr/>
            <p:nvPr/>
          </p:nvSpPr>
          <p:spPr>
            <a:xfrm rot="5400000">
              <a:off x="1165581" y="2326664"/>
              <a:ext cx="1965434" cy="1965434"/>
            </a:xfrm>
            <a:prstGeom prst="arc">
              <a:avLst>
                <a:gd name="adj1" fmla="val 16029660"/>
                <a:gd name="adj2" fmla="val 21546426"/>
              </a:avLst>
            </a:prstGeom>
            <a:ln w="2540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atin typeface="Gmarket Sans Bold" panose="02000000000000000000" pitchFamily="2" charset="-128"/>
                <a:ea typeface="Gmarket Sans Bold" panose="02000000000000000000" pitchFamily="2" charset="-128"/>
              </a:endParaRPr>
            </a:p>
          </p:txBody>
        </p:sp>
        <p:sp>
          <p:nvSpPr>
            <p:cNvPr id="11" name="원호 10">
              <a:extLst>
                <a:ext uri="{FF2B5EF4-FFF2-40B4-BE49-F238E27FC236}">
                  <a16:creationId xmlns:a16="http://schemas.microsoft.com/office/drawing/2014/main" id="{36449D3B-1A0A-495F-A0C7-9A0B0BEBCBBA}"/>
                </a:ext>
              </a:extLst>
            </p:cNvPr>
            <p:cNvSpPr/>
            <p:nvPr/>
          </p:nvSpPr>
          <p:spPr>
            <a:xfrm>
              <a:off x="1165581" y="2326664"/>
              <a:ext cx="1965434" cy="1965434"/>
            </a:xfrm>
            <a:prstGeom prst="arc">
              <a:avLst>
                <a:gd name="adj1" fmla="val 5320067"/>
                <a:gd name="adj2" fmla="val 278948"/>
              </a:avLst>
            </a:prstGeom>
            <a:ln w="3810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atin typeface="Gmarket Sans Bold" panose="02000000000000000000" pitchFamily="2" charset="-128"/>
                <a:ea typeface="Gmarket Sans Bold" panose="02000000000000000000" pitchFamily="2" charset="-128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56DDEE3-A7F8-4273-8591-3062E1CC0410}"/>
                </a:ext>
              </a:extLst>
            </p:cNvPr>
            <p:cNvSpPr txBox="1"/>
            <p:nvPr/>
          </p:nvSpPr>
          <p:spPr>
            <a:xfrm>
              <a:off x="1254464" y="3016993"/>
              <a:ext cx="178766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b="1" dirty="0">
                  <a:solidFill>
                    <a:srgbClr val="40474D"/>
                  </a:solidFill>
                  <a:latin typeface="Gmarket Sans Bold" panose="02000000000000000000" pitchFamily="2" charset="-128"/>
                  <a:ea typeface="Gmarket Sans Bold" panose="02000000000000000000" pitchFamily="2" charset="-128"/>
                </a:rPr>
                <a:t>62.47%</a:t>
              </a:r>
              <a:endParaRPr lang="ko-KR" altLang="en-US" sz="3200" b="1" dirty="0">
                <a:solidFill>
                  <a:srgbClr val="40474D"/>
                </a:solidFill>
                <a:latin typeface="Gmarket Sans Bold" panose="02000000000000000000" pitchFamily="2" charset="-128"/>
                <a:ea typeface="Gmarket Sans Bold" panose="02000000000000000000" pitchFamily="2" charset="-128"/>
              </a:endParaRPr>
            </a:p>
          </p:txBody>
        </p:sp>
        <p:sp>
          <p:nvSpPr>
            <p:cNvPr id="13" name="テキスト ボックス 17">
              <a:extLst>
                <a:ext uri="{FF2B5EF4-FFF2-40B4-BE49-F238E27FC236}">
                  <a16:creationId xmlns:a16="http://schemas.microsoft.com/office/drawing/2014/main" id="{2775DB12-B950-45AB-9CA5-E4205D947DFF}"/>
                </a:ext>
              </a:extLst>
            </p:cNvPr>
            <p:cNvSpPr txBox="1"/>
            <p:nvPr/>
          </p:nvSpPr>
          <p:spPr>
            <a:xfrm>
              <a:off x="1446161" y="5128734"/>
              <a:ext cx="148630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ja-JP" altLang="en-US" sz="2800" b="1" spc="-150">
                  <a:latin typeface="Gmarket Sans Bold" panose="02000000000000000000" pitchFamily="2" charset="-128"/>
                  <a:ea typeface="Gmarket Sans Bold" panose="02000000000000000000" pitchFamily="2" charset="-128"/>
                </a:rPr>
                <a:t>로지스틱</a:t>
              </a:r>
              <a:endParaRPr kumimoji="1" lang="ja-JP" altLang="en-US" sz="2800" b="1" spc="-150" dirty="0">
                <a:latin typeface="Gmarket Sans Bold" panose="02000000000000000000" pitchFamily="2" charset="-128"/>
                <a:ea typeface="Gmarket Sans Bold" panose="02000000000000000000" pitchFamily="2" charset="-128"/>
              </a:endParaRPr>
            </a:p>
          </p:txBody>
        </p:sp>
        <p:sp>
          <p:nvSpPr>
            <p:cNvPr id="15" name="원호 14">
              <a:extLst>
                <a:ext uri="{FF2B5EF4-FFF2-40B4-BE49-F238E27FC236}">
                  <a16:creationId xmlns:a16="http://schemas.microsoft.com/office/drawing/2014/main" id="{7F0F3BCA-6B45-4A5A-905D-B897FFC05DCD}"/>
                </a:ext>
              </a:extLst>
            </p:cNvPr>
            <p:cNvSpPr/>
            <p:nvPr/>
          </p:nvSpPr>
          <p:spPr>
            <a:xfrm rot="5400000">
              <a:off x="5148118" y="2326664"/>
              <a:ext cx="1965434" cy="1965434"/>
            </a:xfrm>
            <a:prstGeom prst="arc">
              <a:avLst>
                <a:gd name="adj1" fmla="val 14005023"/>
                <a:gd name="adj2" fmla="val 21546426"/>
              </a:avLst>
            </a:prstGeom>
            <a:ln w="2540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atin typeface="Gmarket Sans Bold" panose="02000000000000000000" pitchFamily="2" charset="-128"/>
                <a:ea typeface="Gmarket Sans Bold" panose="02000000000000000000" pitchFamily="2" charset="-128"/>
              </a:endParaRPr>
            </a:p>
          </p:txBody>
        </p:sp>
        <p:sp>
          <p:nvSpPr>
            <p:cNvPr id="16" name="원호 15">
              <a:extLst>
                <a:ext uri="{FF2B5EF4-FFF2-40B4-BE49-F238E27FC236}">
                  <a16:creationId xmlns:a16="http://schemas.microsoft.com/office/drawing/2014/main" id="{2085EBEB-E495-4465-A341-2A353F8FFF93}"/>
                </a:ext>
              </a:extLst>
            </p:cNvPr>
            <p:cNvSpPr/>
            <p:nvPr/>
          </p:nvSpPr>
          <p:spPr>
            <a:xfrm>
              <a:off x="5148118" y="2326664"/>
              <a:ext cx="1965434" cy="1965434"/>
            </a:xfrm>
            <a:prstGeom prst="arc">
              <a:avLst>
                <a:gd name="adj1" fmla="val 5320067"/>
                <a:gd name="adj2" fmla="val 19460305"/>
              </a:avLst>
            </a:prstGeom>
            <a:ln w="3810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atin typeface="Gmarket Sans Bold" panose="02000000000000000000" pitchFamily="2" charset="-128"/>
                <a:ea typeface="Gmarket Sans Bold" panose="02000000000000000000" pitchFamily="2" charset="-128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119878D-E14B-48D2-9448-958D842F9BE7}"/>
                </a:ext>
              </a:extLst>
            </p:cNvPr>
            <p:cNvSpPr txBox="1"/>
            <p:nvPr/>
          </p:nvSpPr>
          <p:spPr>
            <a:xfrm>
              <a:off x="5233795" y="3016993"/>
              <a:ext cx="179408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b="1" dirty="0">
                  <a:solidFill>
                    <a:srgbClr val="40474D"/>
                  </a:solidFill>
                  <a:latin typeface="Gmarket Sans Bold" panose="02000000000000000000" pitchFamily="2" charset="-128"/>
                  <a:ea typeface="Gmarket Sans Bold" panose="02000000000000000000" pitchFamily="2" charset="-128"/>
                </a:rPr>
                <a:t>60.76%</a:t>
              </a:r>
              <a:endParaRPr lang="ko-KR" altLang="en-US" sz="3200" b="1" dirty="0">
                <a:solidFill>
                  <a:srgbClr val="40474D"/>
                </a:solidFill>
                <a:latin typeface="Gmarket Sans Bold" panose="02000000000000000000" pitchFamily="2" charset="-128"/>
                <a:ea typeface="Gmarket Sans Bold" panose="02000000000000000000" pitchFamily="2" charset="-128"/>
              </a:endParaRPr>
            </a:p>
          </p:txBody>
        </p:sp>
        <p:sp>
          <p:nvSpPr>
            <p:cNvPr id="18" name="テキスト ボックス 17">
              <a:extLst>
                <a:ext uri="{FF2B5EF4-FFF2-40B4-BE49-F238E27FC236}">
                  <a16:creationId xmlns:a16="http://schemas.microsoft.com/office/drawing/2014/main" id="{314AAD7B-AED8-452C-9A15-DEDA00C7FE92}"/>
                </a:ext>
              </a:extLst>
            </p:cNvPr>
            <p:cNvSpPr txBox="1"/>
            <p:nvPr/>
          </p:nvSpPr>
          <p:spPr>
            <a:xfrm>
              <a:off x="5757608" y="5128734"/>
              <a:ext cx="67678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800" b="1" spc="-150" dirty="0">
                  <a:latin typeface="Gmarket Sans Bold" panose="02000000000000000000" pitchFamily="2" charset="-128"/>
                  <a:ea typeface="Gmarket Sans Bold" panose="02000000000000000000" pitchFamily="2" charset="-128"/>
                </a:rPr>
                <a:t>RF</a:t>
              </a:r>
              <a:endParaRPr kumimoji="1" lang="ja-JP" altLang="en-US" sz="2800" b="1" spc="-150" dirty="0">
                <a:latin typeface="Gmarket Sans Bold" panose="02000000000000000000" pitchFamily="2" charset="-128"/>
                <a:ea typeface="Gmarket Sans Bold" panose="02000000000000000000" pitchFamily="2" charset="-128"/>
              </a:endParaRPr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35257A34-4A41-4859-B324-FB8978CA3A55}"/>
                </a:ext>
              </a:extLst>
            </p:cNvPr>
            <p:cNvCxnSpPr/>
            <p:nvPr/>
          </p:nvCxnSpPr>
          <p:spPr>
            <a:xfrm>
              <a:off x="5815875" y="4938794"/>
              <a:ext cx="629920" cy="0"/>
            </a:xfrm>
            <a:prstGeom prst="line">
              <a:avLst/>
            </a:prstGeom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원호 20">
              <a:extLst>
                <a:ext uri="{FF2B5EF4-FFF2-40B4-BE49-F238E27FC236}">
                  <a16:creationId xmlns:a16="http://schemas.microsoft.com/office/drawing/2014/main" id="{323CA6E8-A79D-4629-90F2-6ED63FA7BCF9}"/>
                </a:ext>
              </a:extLst>
            </p:cNvPr>
            <p:cNvSpPr/>
            <p:nvPr/>
          </p:nvSpPr>
          <p:spPr>
            <a:xfrm rot="5400000">
              <a:off x="9130654" y="2326664"/>
              <a:ext cx="1965434" cy="1965434"/>
            </a:xfrm>
            <a:prstGeom prst="arc">
              <a:avLst>
                <a:gd name="adj1" fmla="val 10523546"/>
                <a:gd name="adj2" fmla="val 21546426"/>
              </a:avLst>
            </a:prstGeom>
            <a:ln w="2540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atin typeface="Gmarket Sans Bold" panose="02000000000000000000" pitchFamily="2" charset="-128"/>
                <a:ea typeface="Gmarket Sans Bold" panose="02000000000000000000" pitchFamily="2" charset="-128"/>
              </a:endParaRPr>
            </a:p>
          </p:txBody>
        </p:sp>
        <p:sp>
          <p:nvSpPr>
            <p:cNvPr id="22" name="원호 21">
              <a:extLst>
                <a:ext uri="{FF2B5EF4-FFF2-40B4-BE49-F238E27FC236}">
                  <a16:creationId xmlns:a16="http://schemas.microsoft.com/office/drawing/2014/main" id="{A5D6EDD0-2EF8-413C-BBD2-E302D1130BBF}"/>
                </a:ext>
              </a:extLst>
            </p:cNvPr>
            <p:cNvSpPr/>
            <p:nvPr/>
          </p:nvSpPr>
          <p:spPr>
            <a:xfrm>
              <a:off x="9130654" y="2326664"/>
              <a:ext cx="1965434" cy="1965434"/>
            </a:xfrm>
            <a:prstGeom prst="arc">
              <a:avLst>
                <a:gd name="adj1" fmla="val 5320067"/>
                <a:gd name="adj2" fmla="val 1008358"/>
              </a:avLst>
            </a:prstGeom>
            <a:ln w="3810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atin typeface="Gmarket Sans Bold" panose="02000000000000000000" pitchFamily="2" charset="-128"/>
                <a:ea typeface="Gmarket Sans Bold" panose="02000000000000000000" pitchFamily="2" charset="-128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021E7FB-7DC7-4F92-8A50-FD0850463F92}"/>
                </a:ext>
              </a:extLst>
            </p:cNvPr>
            <p:cNvSpPr txBox="1"/>
            <p:nvPr/>
          </p:nvSpPr>
          <p:spPr>
            <a:xfrm>
              <a:off x="9208315" y="3016993"/>
              <a:ext cx="181011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b="1" dirty="0">
                  <a:solidFill>
                    <a:srgbClr val="40474D"/>
                  </a:solidFill>
                  <a:latin typeface="Gmarket Sans Bold" panose="02000000000000000000" pitchFamily="2" charset="-128"/>
                  <a:ea typeface="Gmarket Sans Bold" panose="02000000000000000000" pitchFamily="2" charset="-128"/>
                </a:rPr>
                <a:t>68.54%</a:t>
              </a:r>
              <a:endParaRPr lang="ko-KR" altLang="en-US" sz="3200" b="1" dirty="0">
                <a:solidFill>
                  <a:srgbClr val="40474D"/>
                </a:solidFill>
                <a:latin typeface="Gmarket Sans Bold" panose="02000000000000000000" pitchFamily="2" charset="-128"/>
                <a:ea typeface="Gmarket Sans Bold" panose="02000000000000000000" pitchFamily="2" charset="-128"/>
              </a:endParaRPr>
            </a:p>
          </p:txBody>
        </p:sp>
        <p:sp>
          <p:nvSpPr>
            <p:cNvPr id="24" name="テキスト ボックス 17">
              <a:extLst>
                <a:ext uri="{FF2B5EF4-FFF2-40B4-BE49-F238E27FC236}">
                  <a16:creationId xmlns:a16="http://schemas.microsoft.com/office/drawing/2014/main" id="{DC24AA12-6E60-462D-B338-55E0D44DF2D0}"/>
                </a:ext>
              </a:extLst>
            </p:cNvPr>
            <p:cNvSpPr txBox="1"/>
            <p:nvPr/>
          </p:nvSpPr>
          <p:spPr>
            <a:xfrm>
              <a:off x="9585907" y="5128734"/>
              <a:ext cx="102944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800" b="1" spc="-150" dirty="0">
                  <a:latin typeface="Gmarket Sans Bold" panose="02000000000000000000" pitchFamily="2" charset="-128"/>
                  <a:ea typeface="Gmarket Sans Bold" panose="02000000000000000000" pitchFamily="2" charset="-128"/>
                </a:rPr>
                <a:t>XGB</a:t>
              </a:r>
              <a:endParaRPr kumimoji="1" lang="ja-JP" altLang="en-US" sz="2800" b="1" spc="-150" dirty="0">
                <a:latin typeface="Gmarket Sans Bold" panose="02000000000000000000" pitchFamily="2" charset="-128"/>
                <a:ea typeface="Gmarket Sans Bold" panose="02000000000000000000" pitchFamily="2" charset="-128"/>
              </a:endParaRPr>
            </a:p>
          </p:txBody>
        </p: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BE2CADFC-39A6-4E86-BFE7-BFC81572A490}"/>
                </a:ext>
              </a:extLst>
            </p:cNvPr>
            <p:cNvCxnSpPr/>
            <p:nvPr/>
          </p:nvCxnSpPr>
          <p:spPr>
            <a:xfrm>
              <a:off x="9798411" y="4938794"/>
              <a:ext cx="629920" cy="0"/>
            </a:xfrm>
            <a:prstGeom prst="line">
              <a:avLst/>
            </a:prstGeom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21B6BF52-73A2-47C5-BA44-5CF4B4B86CC2}"/>
                </a:ext>
              </a:extLst>
            </p:cNvPr>
            <p:cNvSpPr/>
            <p:nvPr/>
          </p:nvSpPr>
          <p:spPr>
            <a:xfrm rot="5400000">
              <a:off x="2130297" y="4622427"/>
              <a:ext cx="36000" cy="684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81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2800" b="1">
                <a:latin typeface="Gmarket Sans Bold" panose="02000000000000000000" pitchFamily="2" charset="-128"/>
                <a:ea typeface="Gmarket Sans Bold" panose="02000000000000000000" pitchFamily="2" charset="-128"/>
              </a:endParaRPr>
            </a:p>
          </p:txBody>
        </p:sp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id="{5595FB0E-578E-5CF4-21BE-20A4F0FBFB05}"/>
              </a:ext>
            </a:extLst>
          </p:cNvPr>
          <p:cNvSpPr/>
          <p:nvPr/>
        </p:nvSpPr>
        <p:spPr>
          <a:xfrm>
            <a:off x="9677399" y="6429375"/>
            <a:ext cx="2514600" cy="4286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b="1">
              <a:latin typeface="Gmarket Sans Bold" panose="02000000000000000000" pitchFamily="2" charset="-128"/>
              <a:ea typeface="Gmarket Sans Bold" panose="02000000000000000000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51041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19999" y="1049009"/>
            <a:ext cx="6202613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market Sans Medium" panose="02000000000000000000" pitchFamily="2" charset="-128"/>
              <a:ea typeface="Gmarket Sans Medium" panose="02000000000000000000" pitchFamily="2" charset="-128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Gmarket Sans Bold" panose="02000000000000000000" pitchFamily="2" charset="-128"/>
              <a:ea typeface="Gmarket Sans Bold" panose="02000000000000000000" pitchFamily="2" charset="-128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E7AF03-AAFA-4B21-94E6-D43D71719920}"/>
              </a:ext>
            </a:extLst>
          </p:cNvPr>
          <p:cNvSpPr txBox="1"/>
          <p:nvPr/>
        </p:nvSpPr>
        <p:spPr>
          <a:xfrm>
            <a:off x="1321400" y="424438"/>
            <a:ext cx="54617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spc="-300" dirty="0">
                <a:solidFill>
                  <a:schemeClr val="accent4">
                    <a:lumMod val="50000"/>
                  </a:schemeClr>
                </a:solidFill>
                <a:latin typeface="Gmarket Sans Bold" panose="02000000000000000000" pitchFamily="2" charset="-128"/>
                <a:ea typeface="Gmarket Sans Bold" panose="02000000000000000000" pitchFamily="2" charset="-128"/>
              </a:rPr>
              <a:t>Accuracy </a:t>
            </a:r>
            <a:r>
              <a:rPr lang="ko-KR" altLang="en-US" sz="3200" b="1" spc="-300" dirty="0">
                <a:solidFill>
                  <a:schemeClr val="accent4">
                    <a:lumMod val="50000"/>
                  </a:schemeClr>
                </a:solidFill>
                <a:latin typeface="Gmarket Sans Bold" panose="02000000000000000000" pitchFamily="2" charset="-128"/>
                <a:ea typeface="Gmarket Sans Bold" panose="02000000000000000000" pitchFamily="2" charset="-128"/>
              </a:rPr>
              <a:t>비교 </a:t>
            </a:r>
            <a:r>
              <a:rPr lang="en-US" altLang="ko-KR" sz="3200" b="1" spc="-300" dirty="0">
                <a:solidFill>
                  <a:schemeClr val="accent4">
                    <a:lumMod val="50000"/>
                  </a:schemeClr>
                </a:solidFill>
                <a:latin typeface="Gmarket Sans Bold" panose="02000000000000000000" pitchFamily="2" charset="-128"/>
                <a:ea typeface="Gmarket Sans Bold" panose="02000000000000000000" pitchFamily="2" charset="-128"/>
              </a:rPr>
              <a:t>(</a:t>
            </a:r>
            <a:r>
              <a:rPr lang="en-US" altLang="ko-Kore-KR" sz="3200" b="1" spc="-300" dirty="0">
                <a:solidFill>
                  <a:schemeClr val="accent4">
                    <a:lumMod val="50000"/>
                  </a:schemeClr>
                </a:solidFill>
                <a:latin typeface="Gmarket Sans Bold" panose="02000000000000000000" pitchFamily="2" charset="-128"/>
                <a:ea typeface="Gmarket Sans Bold" panose="02000000000000000000" pitchFamily="2" charset="-128"/>
              </a:rPr>
              <a:t>feature </a:t>
            </a:r>
            <a:r>
              <a:rPr lang="ko-Kore-KR" altLang="en-US" sz="3200" b="1" spc="-300" dirty="0">
                <a:solidFill>
                  <a:schemeClr val="accent4">
                    <a:lumMod val="50000"/>
                  </a:schemeClr>
                </a:solidFill>
                <a:latin typeface="Gmarket Sans Bold" panose="02000000000000000000" pitchFamily="2" charset="-128"/>
                <a:ea typeface="Gmarket Sans Bold" panose="02000000000000000000" pitchFamily="2" charset="-128"/>
              </a:rPr>
              <a:t>추출</a:t>
            </a:r>
            <a:r>
              <a:rPr lang="en-US" altLang="ko-KR" sz="3200" b="1" spc="-300" dirty="0">
                <a:solidFill>
                  <a:schemeClr val="accent4">
                    <a:lumMod val="50000"/>
                  </a:schemeClr>
                </a:solidFill>
                <a:latin typeface="Gmarket Sans Bold" panose="02000000000000000000" pitchFamily="2" charset="-128"/>
                <a:ea typeface="Gmarket Sans Bold" panose="02000000000000000000" pitchFamily="2" charset="-128"/>
              </a:rPr>
              <a:t>)</a:t>
            </a:r>
            <a:endParaRPr lang="ko-KR" altLang="en-US" sz="3200" b="1" spc="-300" dirty="0">
              <a:solidFill>
                <a:schemeClr val="accent4">
                  <a:lumMod val="50000"/>
                </a:schemeClr>
              </a:solidFill>
              <a:latin typeface="Gmarket Sans Bold" panose="02000000000000000000" pitchFamily="2" charset="-128"/>
              <a:ea typeface="Gmarket Sans Bold" panose="02000000000000000000" pitchFamily="2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6A287E-578E-4555-9C9F-5642B2F6187E}"/>
              </a:ext>
            </a:extLst>
          </p:cNvPr>
          <p:cNvSpPr txBox="1"/>
          <p:nvPr/>
        </p:nvSpPr>
        <p:spPr>
          <a:xfrm>
            <a:off x="178384" y="289450"/>
            <a:ext cx="131318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  <a:latin typeface="Gmarket Sans Bold" panose="02000000000000000000" pitchFamily="2" charset="-128"/>
                <a:ea typeface="Gmarket Sans Bold" panose="02000000000000000000" pitchFamily="2" charset="-128"/>
              </a:rPr>
              <a:t>3-6</a:t>
            </a:r>
            <a:endParaRPr lang="ko-KR" altLang="en-US" sz="4800" b="1" dirty="0">
              <a:solidFill>
                <a:schemeClr val="accent4"/>
              </a:solidFill>
              <a:latin typeface="Gmarket Sans Bold" panose="02000000000000000000" pitchFamily="2" charset="-128"/>
              <a:ea typeface="Gmarket Sans Bold" panose="02000000000000000000" pitchFamily="2" charset="-128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91D28BFC-863A-3646-CC34-85497E47F421}"/>
              </a:ext>
            </a:extLst>
          </p:cNvPr>
          <p:cNvGrpSpPr/>
          <p:nvPr/>
        </p:nvGrpSpPr>
        <p:grpSpPr>
          <a:xfrm>
            <a:off x="1165581" y="2326664"/>
            <a:ext cx="9930507" cy="3325290"/>
            <a:chOff x="1165581" y="2326664"/>
            <a:chExt cx="9930507" cy="3325290"/>
          </a:xfrm>
        </p:grpSpPr>
        <p:sp>
          <p:nvSpPr>
            <p:cNvPr id="10" name="원호 9">
              <a:extLst>
                <a:ext uri="{FF2B5EF4-FFF2-40B4-BE49-F238E27FC236}">
                  <a16:creationId xmlns:a16="http://schemas.microsoft.com/office/drawing/2014/main" id="{A7890B5E-D4BA-4774-A970-F0337B64C12D}"/>
                </a:ext>
              </a:extLst>
            </p:cNvPr>
            <p:cNvSpPr/>
            <p:nvPr/>
          </p:nvSpPr>
          <p:spPr>
            <a:xfrm rot="5400000">
              <a:off x="1165581" y="2326664"/>
              <a:ext cx="1965434" cy="1965434"/>
            </a:xfrm>
            <a:prstGeom prst="arc">
              <a:avLst>
                <a:gd name="adj1" fmla="val 16029660"/>
                <a:gd name="adj2" fmla="val 21546426"/>
              </a:avLst>
            </a:prstGeom>
            <a:ln w="2540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atin typeface="Gmarket Sans Bold" panose="02000000000000000000" pitchFamily="2" charset="-128"/>
                <a:ea typeface="Gmarket Sans Bold" panose="02000000000000000000" pitchFamily="2" charset="-128"/>
              </a:endParaRPr>
            </a:p>
          </p:txBody>
        </p:sp>
        <p:sp>
          <p:nvSpPr>
            <p:cNvPr id="11" name="원호 10">
              <a:extLst>
                <a:ext uri="{FF2B5EF4-FFF2-40B4-BE49-F238E27FC236}">
                  <a16:creationId xmlns:a16="http://schemas.microsoft.com/office/drawing/2014/main" id="{36449D3B-1A0A-495F-A0C7-9A0B0BEBCBBA}"/>
                </a:ext>
              </a:extLst>
            </p:cNvPr>
            <p:cNvSpPr/>
            <p:nvPr/>
          </p:nvSpPr>
          <p:spPr>
            <a:xfrm>
              <a:off x="1165581" y="2326664"/>
              <a:ext cx="1965434" cy="1965434"/>
            </a:xfrm>
            <a:prstGeom prst="arc">
              <a:avLst>
                <a:gd name="adj1" fmla="val 5320067"/>
                <a:gd name="adj2" fmla="val 278948"/>
              </a:avLst>
            </a:prstGeom>
            <a:ln w="3810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atin typeface="Gmarket Sans Bold" panose="02000000000000000000" pitchFamily="2" charset="-128"/>
                <a:ea typeface="Gmarket Sans Bold" panose="02000000000000000000" pitchFamily="2" charset="-128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56DDEE3-A7F8-4273-8591-3062E1CC0410}"/>
                </a:ext>
              </a:extLst>
            </p:cNvPr>
            <p:cNvSpPr txBox="1"/>
            <p:nvPr/>
          </p:nvSpPr>
          <p:spPr>
            <a:xfrm>
              <a:off x="1381904" y="3016993"/>
              <a:ext cx="153279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b="1" dirty="0">
                  <a:solidFill>
                    <a:srgbClr val="40474D"/>
                  </a:solidFill>
                  <a:latin typeface="Gmarket Sans Bold" panose="02000000000000000000" pitchFamily="2" charset="-128"/>
                  <a:ea typeface="Gmarket Sans Bold" panose="02000000000000000000" pitchFamily="2" charset="-128"/>
                </a:rPr>
                <a:t>58.8%</a:t>
              </a:r>
              <a:endParaRPr lang="ko-KR" altLang="en-US" sz="3200" b="1" dirty="0">
                <a:solidFill>
                  <a:srgbClr val="40474D"/>
                </a:solidFill>
                <a:latin typeface="Gmarket Sans Bold" panose="02000000000000000000" pitchFamily="2" charset="-128"/>
                <a:ea typeface="Gmarket Sans Bold" panose="02000000000000000000" pitchFamily="2" charset="-128"/>
              </a:endParaRPr>
            </a:p>
          </p:txBody>
        </p:sp>
        <p:sp>
          <p:nvSpPr>
            <p:cNvPr id="13" name="テキスト ボックス 17">
              <a:extLst>
                <a:ext uri="{FF2B5EF4-FFF2-40B4-BE49-F238E27FC236}">
                  <a16:creationId xmlns:a16="http://schemas.microsoft.com/office/drawing/2014/main" id="{2775DB12-B950-45AB-9CA5-E4205D947DFF}"/>
                </a:ext>
              </a:extLst>
            </p:cNvPr>
            <p:cNvSpPr txBox="1"/>
            <p:nvPr/>
          </p:nvSpPr>
          <p:spPr>
            <a:xfrm>
              <a:off x="1446161" y="5128734"/>
              <a:ext cx="148630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ja-JP" altLang="en-US" sz="2800" b="1" spc="-150">
                  <a:latin typeface="Gmarket Sans Bold" panose="02000000000000000000" pitchFamily="2" charset="-128"/>
                  <a:ea typeface="Gmarket Sans Bold" panose="02000000000000000000" pitchFamily="2" charset="-128"/>
                </a:rPr>
                <a:t>로지스틱</a:t>
              </a:r>
              <a:endParaRPr kumimoji="1" lang="ja-JP" altLang="en-US" sz="2800" b="1" spc="-150" dirty="0">
                <a:latin typeface="Gmarket Sans Bold" panose="02000000000000000000" pitchFamily="2" charset="-128"/>
                <a:ea typeface="Gmarket Sans Bold" panose="02000000000000000000" pitchFamily="2" charset="-128"/>
              </a:endParaRPr>
            </a:p>
          </p:txBody>
        </p:sp>
        <p:sp>
          <p:nvSpPr>
            <p:cNvPr id="15" name="원호 14">
              <a:extLst>
                <a:ext uri="{FF2B5EF4-FFF2-40B4-BE49-F238E27FC236}">
                  <a16:creationId xmlns:a16="http://schemas.microsoft.com/office/drawing/2014/main" id="{7F0F3BCA-6B45-4A5A-905D-B897FFC05DCD}"/>
                </a:ext>
              </a:extLst>
            </p:cNvPr>
            <p:cNvSpPr/>
            <p:nvPr/>
          </p:nvSpPr>
          <p:spPr>
            <a:xfrm rot="5400000">
              <a:off x="5148118" y="2326664"/>
              <a:ext cx="1965434" cy="1965434"/>
            </a:xfrm>
            <a:prstGeom prst="arc">
              <a:avLst>
                <a:gd name="adj1" fmla="val 14005023"/>
                <a:gd name="adj2" fmla="val 21546426"/>
              </a:avLst>
            </a:prstGeom>
            <a:ln w="2540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atin typeface="Gmarket Sans Bold" panose="02000000000000000000" pitchFamily="2" charset="-128"/>
                <a:ea typeface="Gmarket Sans Bold" panose="02000000000000000000" pitchFamily="2" charset="-128"/>
              </a:endParaRPr>
            </a:p>
          </p:txBody>
        </p:sp>
        <p:sp>
          <p:nvSpPr>
            <p:cNvPr id="16" name="원호 15">
              <a:extLst>
                <a:ext uri="{FF2B5EF4-FFF2-40B4-BE49-F238E27FC236}">
                  <a16:creationId xmlns:a16="http://schemas.microsoft.com/office/drawing/2014/main" id="{2085EBEB-E495-4465-A341-2A353F8FFF93}"/>
                </a:ext>
              </a:extLst>
            </p:cNvPr>
            <p:cNvSpPr/>
            <p:nvPr/>
          </p:nvSpPr>
          <p:spPr>
            <a:xfrm>
              <a:off x="5148118" y="2326664"/>
              <a:ext cx="1965434" cy="1965434"/>
            </a:xfrm>
            <a:prstGeom prst="arc">
              <a:avLst>
                <a:gd name="adj1" fmla="val 5320067"/>
                <a:gd name="adj2" fmla="val 19460305"/>
              </a:avLst>
            </a:prstGeom>
            <a:ln w="3810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atin typeface="Gmarket Sans Bold" panose="02000000000000000000" pitchFamily="2" charset="-128"/>
                <a:ea typeface="Gmarket Sans Bold" panose="02000000000000000000" pitchFamily="2" charset="-128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119878D-E14B-48D2-9448-958D842F9BE7}"/>
                </a:ext>
              </a:extLst>
            </p:cNvPr>
            <p:cNvSpPr txBox="1"/>
            <p:nvPr/>
          </p:nvSpPr>
          <p:spPr>
            <a:xfrm>
              <a:off x="5362035" y="3016993"/>
              <a:ext cx="153760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b="1" dirty="0">
                  <a:solidFill>
                    <a:srgbClr val="40474D"/>
                  </a:solidFill>
                  <a:latin typeface="Gmarket Sans Bold" panose="02000000000000000000" pitchFamily="2" charset="-128"/>
                  <a:ea typeface="Gmarket Sans Bold" panose="02000000000000000000" pitchFamily="2" charset="-128"/>
                </a:rPr>
                <a:t>60.5%</a:t>
              </a:r>
              <a:endParaRPr lang="ko-KR" altLang="en-US" sz="3200" b="1" dirty="0">
                <a:solidFill>
                  <a:srgbClr val="40474D"/>
                </a:solidFill>
                <a:latin typeface="Gmarket Sans Bold" panose="02000000000000000000" pitchFamily="2" charset="-128"/>
                <a:ea typeface="Gmarket Sans Bold" panose="02000000000000000000" pitchFamily="2" charset="-128"/>
              </a:endParaRPr>
            </a:p>
          </p:txBody>
        </p:sp>
        <p:sp>
          <p:nvSpPr>
            <p:cNvPr id="18" name="テキスト ボックス 17">
              <a:extLst>
                <a:ext uri="{FF2B5EF4-FFF2-40B4-BE49-F238E27FC236}">
                  <a16:creationId xmlns:a16="http://schemas.microsoft.com/office/drawing/2014/main" id="{314AAD7B-AED8-452C-9A15-DEDA00C7FE92}"/>
                </a:ext>
              </a:extLst>
            </p:cNvPr>
            <p:cNvSpPr txBox="1"/>
            <p:nvPr/>
          </p:nvSpPr>
          <p:spPr>
            <a:xfrm>
              <a:off x="5757608" y="5128734"/>
              <a:ext cx="67678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800" b="1" spc="-150" dirty="0">
                  <a:latin typeface="Gmarket Sans Bold" panose="02000000000000000000" pitchFamily="2" charset="-128"/>
                  <a:ea typeface="Gmarket Sans Bold" panose="02000000000000000000" pitchFamily="2" charset="-128"/>
                </a:rPr>
                <a:t>RF</a:t>
              </a:r>
              <a:endParaRPr kumimoji="1" lang="ja-JP" altLang="en-US" sz="2800" b="1" spc="-150" dirty="0">
                <a:latin typeface="Gmarket Sans Bold" panose="02000000000000000000" pitchFamily="2" charset="-128"/>
                <a:ea typeface="Gmarket Sans Bold" panose="02000000000000000000" pitchFamily="2" charset="-128"/>
              </a:endParaRPr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35257A34-4A41-4859-B324-FB8978CA3A55}"/>
                </a:ext>
              </a:extLst>
            </p:cNvPr>
            <p:cNvCxnSpPr/>
            <p:nvPr/>
          </p:nvCxnSpPr>
          <p:spPr>
            <a:xfrm>
              <a:off x="5815875" y="4938794"/>
              <a:ext cx="629920" cy="0"/>
            </a:xfrm>
            <a:prstGeom prst="line">
              <a:avLst/>
            </a:prstGeom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원호 20">
              <a:extLst>
                <a:ext uri="{FF2B5EF4-FFF2-40B4-BE49-F238E27FC236}">
                  <a16:creationId xmlns:a16="http://schemas.microsoft.com/office/drawing/2014/main" id="{323CA6E8-A79D-4629-90F2-6ED63FA7BCF9}"/>
                </a:ext>
              </a:extLst>
            </p:cNvPr>
            <p:cNvSpPr/>
            <p:nvPr/>
          </p:nvSpPr>
          <p:spPr>
            <a:xfrm rot="5400000">
              <a:off x="9130654" y="2326664"/>
              <a:ext cx="1965434" cy="1965434"/>
            </a:xfrm>
            <a:prstGeom prst="arc">
              <a:avLst>
                <a:gd name="adj1" fmla="val 10523546"/>
                <a:gd name="adj2" fmla="val 21546426"/>
              </a:avLst>
            </a:prstGeom>
            <a:ln w="2540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atin typeface="Gmarket Sans Bold" panose="02000000000000000000" pitchFamily="2" charset="-128"/>
                <a:ea typeface="Gmarket Sans Bold" panose="02000000000000000000" pitchFamily="2" charset="-128"/>
              </a:endParaRPr>
            </a:p>
          </p:txBody>
        </p:sp>
        <p:sp>
          <p:nvSpPr>
            <p:cNvPr id="22" name="원호 21">
              <a:extLst>
                <a:ext uri="{FF2B5EF4-FFF2-40B4-BE49-F238E27FC236}">
                  <a16:creationId xmlns:a16="http://schemas.microsoft.com/office/drawing/2014/main" id="{A5D6EDD0-2EF8-413C-BBD2-E302D1130BBF}"/>
                </a:ext>
              </a:extLst>
            </p:cNvPr>
            <p:cNvSpPr/>
            <p:nvPr/>
          </p:nvSpPr>
          <p:spPr>
            <a:xfrm>
              <a:off x="9130654" y="2326664"/>
              <a:ext cx="1965434" cy="1965434"/>
            </a:xfrm>
            <a:prstGeom prst="arc">
              <a:avLst>
                <a:gd name="adj1" fmla="val 5320067"/>
                <a:gd name="adj2" fmla="val 1008358"/>
              </a:avLst>
            </a:prstGeom>
            <a:ln w="3810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atin typeface="Gmarket Sans Bold" panose="02000000000000000000" pitchFamily="2" charset="-128"/>
                <a:ea typeface="Gmarket Sans Bold" panose="02000000000000000000" pitchFamily="2" charset="-128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021E7FB-7DC7-4F92-8A50-FD0850463F92}"/>
                </a:ext>
              </a:extLst>
            </p:cNvPr>
            <p:cNvSpPr txBox="1"/>
            <p:nvPr/>
          </p:nvSpPr>
          <p:spPr>
            <a:xfrm>
              <a:off x="9221140" y="3016993"/>
              <a:ext cx="178446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b="1" dirty="0">
                  <a:solidFill>
                    <a:srgbClr val="40474D"/>
                  </a:solidFill>
                  <a:latin typeface="Gmarket Sans Bold" panose="02000000000000000000" pitchFamily="2" charset="-128"/>
                  <a:ea typeface="Gmarket Sans Bold" panose="02000000000000000000" pitchFamily="2" charset="-128"/>
                </a:rPr>
                <a:t>59.78%</a:t>
              </a:r>
              <a:endParaRPr lang="ko-KR" altLang="en-US" sz="3200" b="1" dirty="0">
                <a:solidFill>
                  <a:srgbClr val="40474D"/>
                </a:solidFill>
                <a:latin typeface="Gmarket Sans Bold" panose="02000000000000000000" pitchFamily="2" charset="-128"/>
                <a:ea typeface="Gmarket Sans Bold" panose="02000000000000000000" pitchFamily="2" charset="-128"/>
              </a:endParaRPr>
            </a:p>
          </p:txBody>
        </p:sp>
        <p:sp>
          <p:nvSpPr>
            <p:cNvPr id="24" name="テキスト ボックス 17">
              <a:extLst>
                <a:ext uri="{FF2B5EF4-FFF2-40B4-BE49-F238E27FC236}">
                  <a16:creationId xmlns:a16="http://schemas.microsoft.com/office/drawing/2014/main" id="{DC24AA12-6E60-462D-B338-55E0D44DF2D0}"/>
                </a:ext>
              </a:extLst>
            </p:cNvPr>
            <p:cNvSpPr txBox="1"/>
            <p:nvPr/>
          </p:nvSpPr>
          <p:spPr>
            <a:xfrm>
              <a:off x="9585907" y="5128734"/>
              <a:ext cx="102944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800" b="1" spc="-150" dirty="0">
                  <a:latin typeface="Gmarket Sans Bold" panose="02000000000000000000" pitchFamily="2" charset="-128"/>
                  <a:ea typeface="Gmarket Sans Bold" panose="02000000000000000000" pitchFamily="2" charset="-128"/>
                </a:rPr>
                <a:t>XGB</a:t>
              </a:r>
              <a:endParaRPr kumimoji="1" lang="ja-JP" altLang="en-US" sz="2800" b="1" spc="-150" dirty="0">
                <a:latin typeface="Gmarket Sans Bold" panose="02000000000000000000" pitchFamily="2" charset="-128"/>
                <a:ea typeface="Gmarket Sans Bold" panose="02000000000000000000" pitchFamily="2" charset="-128"/>
              </a:endParaRPr>
            </a:p>
          </p:txBody>
        </p: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BE2CADFC-39A6-4E86-BFE7-BFC81572A490}"/>
                </a:ext>
              </a:extLst>
            </p:cNvPr>
            <p:cNvCxnSpPr/>
            <p:nvPr/>
          </p:nvCxnSpPr>
          <p:spPr>
            <a:xfrm>
              <a:off x="9798411" y="4938794"/>
              <a:ext cx="629920" cy="0"/>
            </a:xfrm>
            <a:prstGeom prst="line">
              <a:avLst/>
            </a:prstGeom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21B6BF52-73A2-47C5-BA44-5CF4B4B86CC2}"/>
                </a:ext>
              </a:extLst>
            </p:cNvPr>
            <p:cNvSpPr/>
            <p:nvPr/>
          </p:nvSpPr>
          <p:spPr>
            <a:xfrm rot="5400000">
              <a:off x="2130297" y="4622427"/>
              <a:ext cx="36000" cy="684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81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2800" b="1">
                <a:latin typeface="Gmarket Sans Bold" panose="02000000000000000000" pitchFamily="2" charset="-128"/>
                <a:ea typeface="Gmarket Sans Bold" panose="02000000000000000000" pitchFamily="2" charset="-128"/>
              </a:endParaRPr>
            </a:p>
          </p:txBody>
        </p:sp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id="{5595FB0E-578E-5CF4-21BE-20A4F0FBFB05}"/>
              </a:ext>
            </a:extLst>
          </p:cNvPr>
          <p:cNvSpPr/>
          <p:nvPr/>
        </p:nvSpPr>
        <p:spPr>
          <a:xfrm>
            <a:off x="9677399" y="6429375"/>
            <a:ext cx="2514600" cy="4286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b="1">
              <a:latin typeface="Gmarket Sans Bold" panose="02000000000000000000" pitchFamily="2" charset="-128"/>
              <a:ea typeface="Gmarket Sans Bold" panose="02000000000000000000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57070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D27475A-FB44-45B8-A8EA-787D9F9F89C1}"/>
              </a:ext>
            </a:extLst>
          </p:cNvPr>
          <p:cNvSpPr/>
          <p:nvPr/>
        </p:nvSpPr>
        <p:spPr>
          <a:xfrm>
            <a:off x="894080" y="955040"/>
            <a:ext cx="5029200" cy="5029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F1EF4E5-8B6C-4044-98D4-4CE9EBEEE068}"/>
              </a:ext>
            </a:extLst>
          </p:cNvPr>
          <p:cNvSpPr/>
          <p:nvPr/>
        </p:nvSpPr>
        <p:spPr>
          <a:xfrm>
            <a:off x="3972560" y="1412240"/>
            <a:ext cx="2824480" cy="282448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076CC6-2716-492F-97EA-92157CB90CF8}"/>
              </a:ext>
            </a:extLst>
          </p:cNvPr>
          <p:cNvSpPr txBox="1"/>
          <p:nvPr/>
        </p:nvSpPr>
        <p:spPr>
          <a:xfrm>
            <a:off x="7670800" y="2418080"/>
            <a:ext cx="32063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-300" dirty="0" err="1">
                <a:solidFill>
                  <a:schemeClr val="accent4">
                    <a:lumMod val="50000"/>
                  </a:schemeClr>
                </a:solidFill>
                <a:latin typeface="Gmarket Sans Bold" panose="02000000000000000000" pitchFamily="2" charset="-128"/>
                <a:ea typeface="Gmarket Sans Bold" panose="02000000000000000000" pitchFamily="2" charset="-128"/>
              </a:rPr>
              <a:t>선수별</a:t>
            </a:r>
            <a:r>
              <a:rPr lang="ko-KR" altLang="en-US" sz="3600" b="1" spc="-300" dirty="0">
                <a:solidFill>
                  <a:schemeClr val="accent4">
                    <a:lumMod val="50000"/>
                  </a:schemeClr>
                </a:solidFill>
                <a:latin typeface="Gmarket Sans Bold" panose="02000000000000000000" pitchFamily="2" charset="-128"/>
                <a:ea typeface="Gmarket Sans Bold" panose="02000000000000000000" pitchFamily="2" charset="-128"/>
              </a:rPr>
              <a:t> 승부예측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B23695-8A31-40A6-B134-9546AED4FADD}"/>
              </a:ext>
            </a:extLst>
          </p:cNvPr>
          <p:cNvSpPr txBox="1"/>
          <p:nvPr/>
        </p:nvSpPr>
        <p:spPr>
          <a:xfrm>
            <a:off x="6027376" y="1633249"/>
            <a:ext cx="66556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 dirty="0">
                <a:solidFill>
                  <a:schemeClr val="accent2"/>
                </a:solidFill>
              </a:rPr>
              <a:t>3</a:t>
            </a:r>
            <a:endParaRPr lang="ko-KR" altLang="en-US" sz="6600" b="1" dirty="0">
              <a:solidFill>
                <a:schemeClr val="accent2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E278E2B-343C-C9A5-8842-AB35A3242B9B}"/>
              </a:ext>
            </a:extLst>
          </p:cNvPr>
          <p:cNvSpPr/>
          <p:nvPr/>
        </p:nvSpPr>
        <p:spPr>
          <a:xfrm>
            <a:off x="9677399" y="6429375"/>
            <a:ext cx="2514600" cy="4286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57442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19999" y="1049009"/>
            <a:ext cx="6103881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Gmarket Sans Bold" panose="02000000000000000000" pitchFamily="2" charset="-128"/>
              <a:ea typeface="Gmarket Sans Bold" panose="02000000000000000000" pitchFamily="2" charset="-128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E7AF03-AAFA-4B21-94E6-D43D71719920}"/>
              </a:ext>
            </a:extLst>
          </p:cNvPr>
          <p:cNvSpPr txBox="1"/>
          <p:nvPr/>
        </p:nvSpPr>
        <p:spPr>
          <a:xfrm>
            <a:off x="1205535" y="413805"/>
            <a:ext cx="50369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spc="-300" dirty="0">
                <a:solidFill>
                  <a:schemeClr val="accent4">
                    <a:lumMod val="50000"/>
                  </a:schemeClr>
                </a:solidFill>
                <a:latin typeface="Gmarket Sans Bold" panose="02000000000000000000" pitchFamily="2" charset="-128"/>
                <a:ea typeface="Gmarket Sans Bold" panose="02000000000000000000" pitchFamily="2" charset="-128"/>
              </a:rPr>
              <a:t>로지스틱</a:t>
            </a:r>
            <a:r>
              <a:rPr lang="en-US" altLang="ko-KR" sz="3200" b="1" spc="-300" dirty="0">
                <a:solidFill>
                  <a:schemeClr val="accent4">
                    <a:lumMod val="50000"/>
                  </a:schemeClr>
                </a:solidFill>
                <a:latin typeface="Gmarket Sans Bold" panose="02000000000000000000" pitchFamily="2" charset="-128"/>
                <a:ea typeface="Gmarket Sans Bold" panose="02000000000000000000" pitchFamily="2" charset="-128"/>
              </a:rPr>
              <a:t> </a:t>
            </a:r>
            <a:r>
              <a:rPr lang="ko-KR" altLang="en-US" sz="3200" b="1" spc="-300" dirty="0">
                <a:solidFill>
                  <a:schemeClr val="accent4">
                    <a:lumMod val="50000"/>
                  </a:schemeClr>
                </a:solidFill>
                <a:latin typeface="Gmarket Sans Bold" panose="02000000000000000000" pitchFamily="2" charset="-128"/>
                <a:ea typeface="Gmarket Sans Bold" panose="02000000000000000000" pitchFamily="2" charset="-128"/>
              </a:rPr>
              <a:t>회귀  </a:t>
            </a:r>
            <a:r>
              <a:rPr lang="en-US" altLang="ko-KR" sz="3200" b="1" spc="-300" dirty="0">
                <a:solidFill>
                  <a:schemeClr val="accent4">
                    <a:lumMod val="50000"/>
                  </a:schemeClr>
                </a:solidFill>
                <a:latin typeface="Gmarket Sans Bold" panose="02000000000000000000" pitchFamily="2" charset="-128"/>
                <a:ea typeface="Gmarket Sans Bold" panose="02000000000000000000" pitchFamily="2" charset="-128"/>
              </a:rPr>
              <a:t>-</a:t>
            </a:r>
            <a:r>
              <a:rPr lang="en-US" altLang="ko-KR" sz="2800" b="1" spc="-300" dirty="0">
                <a:solidFill>
                  <a:schemeClr val="accent4">
                    <a:lumMod val="50000"/>
                  </a:schemeClr>
                </a:solidFill>
                <a:latin typeface="Gmarket Sans Bold" panose="02000000000000000000" pitchFamily="2" charset="-128"/>
                <a:ea typeface="Gmarket Sans Bold" panose="02000000000000000000" pitchFamily="2" charset="-128"/>
              </a:rPr>
              <a:t>  </a:t>
            </a:r>
            <a:r>
              <a:rPr lang="ko-Kore-KR" altLang="en-US" sz="2800" b="1" spc="-300" dirty="0">
                <a:solidFill>
                  <a:schemeClr val="accent4">
                    <a:lumMod val="50000"/>
                  </a:schemeClr>
                </a:solidFill>
                <a:latin typeface="Gmarket Sans Bold" panose="02000000000000000000" pitchFamily="2" charset="-128"/>
                <a:ea typeface="Gmarket Sans Bold" panose="02000000000000000000" pitchFamily="2" charset="-128"/>
              </a:rPr>
              <a:t>수비가중치 유무</a:t>
            </a:r>
            <a:endParaRPr lang="ko-KR" altLang="en-US" sz="3200" b="1" spc="-300" dirty="0">
              <a:solidFill>
                <a:schemeClr val="accent4">
                  <a:lumMod val="50000"/>
                </a:schemeClr>
              </a:solidFill>
              <a:latin typeface="Gmarket Sans Bold" panose="02000000000000000000" pitchFamily="2" charset="-128"/>
              <a:ea typeface="Gmarket Sans Bold" panose="02000000000000000000" pitchFamily="2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6A287E-578E-4555-9C9F-5642B2F6187E}"/>
              </a:ext>
            </a:extLst>
          </p:cNvPr>
          <p:cNvSpPr txBox="1"/>
          <p:nvPr/>
        </p:nvSpPr>
        <p:spPr>
          <a:xfrm>
            <a:off x="185879" y="290695"/>
            <a:ext cx="118814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  <a:latin typeface="Gmarket Sans Bold" panose="02000000000000000000" pitchFamily="2" charset="-128"/>
                <a:ea typeface="Gmarket Sans Bold" panose="02000000000000000000" pitchFamily="2" charset="-128"/>
              </a:rPr>
              <a:t>3-1</a:t>
            </a:r>
            <a:endParaRPr lang="ko-KR" altLang="en-US" sz="4800" b="1" dirty="0">
              <a:solidFill>
                <a:schemeClr val="accent4"/>
              </a:solidFill>
              <a:latin typeface="Gmarket Sans Bold" panose="02000000000000000000" pitchFamily="2" charset="-128"/>
              <a:ea typeface="Gmarket Sans Bold" panose="02000000000000000000" pitchFamily="2" charset="-128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2" name="잉크 11">
                <a:extLst>
                  <a:ext uri="{FF2B5EF4-FFF2-40B4-BE49-F238E27FC236}">
                    <a16:creationId xmlns:a16="http://schemas.microsoft.com/office/drawing/2014/main" id="{91704D9B-7EB2-3C5A-1292-788C34A36990}"/>
                  </a:ext>
                </a:extLst>
              </p14:cNvPr>
              <p14:cNvContentPartPr/>
              <p14:nvPr/>
            </p14:nvContentPartPr>
            <p14:xfrm>
              <a:off x="1961836" y="-82844"/>
              <a:ext cx="360" cy="360"/>
            </p14:xfrm>
          </p:contentPart>
        </mc:Choice>
        <mc:Fallback>
          <p:pic>
            <p:nvPicPr>
              <p:cNvPr id="12" name="잉크 11">
                <a:extLst>
                  <a:ext uri="{FF2B5EF4-FFF2-40B4-BE49-F238E27FC236}">
                    <a16:creationId xmlns:a16="http://schemas.microsoft.com/office/drawing/2014/main" id="{91704D9B-7EB2-3C5A-1292-788C34A3699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43836" y="-100844"/>
                <a:ext cx="3600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39" name="직사각형 38">
            <a:extLst>
              <a:ext uri="{FF2B5EF4-FFF2-40B4-BE49-F238E27FC236}">
                <a16:creationId xmlns:a16="http://schemas.microsoft.com/office/drawing/2014/main" id="{BC6248F8-F381-4B35-0F8B-AED75F1EF6DA}"/>
              </a:ext>
            </a:extLst>
          </p:cNvPr>
          <p:cNvSpPr/>
          <p:nvPr/>
        </p:nvSpPr>
        <p:spPr>
          <a:xfrm>
            <a:off x="9677399" y="6429375"/>
            <a:ext cx="2514600" cy="4286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CD15660-525B-8BB8-002E-1E89DA31B3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952" y="4136220"/>
            <a:ext cx="5278031" cy="207351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176E89E-437B-21EC-04B8-82B87579BC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000" y="1494869"/>
            <a:ext cx="6692900" cy="24511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DBA41D3-652D-EDF7-CDB8-6E5101250278}"/>
              </a:ext>
            </a:extLst>
          </p:cNvPr>
          <p:cNvSpPr txBox="1"/>
          <p:nvPr/>
        </p:nvSpPr>
        <p:spPr>
          <a:xfrm>
            <a:off x="8732509" y="2201086"/>
            <a:ext cx="20001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3200" b="1" dirty="0">
                <a:latin typeface="Gmarket Sans Bold" panose="02000000000000000000" pitchFamily="2" charset="-128"/>
                <a:ea typeface="Gmarket Sans Bold" panose="02000000000000000000" pitchFamily="2" charset="-128"/>
              </a:rPr>
              <a:t>0.</a:t>
            </a:r>
            <a:r>
              <a:rPr kumimoji="1" lang="en-US" altLang="ko-KR" sz="3200" b="1" dirty="0">
                <a:latin typeface="Gmarket Sans Bold" panose="02000000000000000000" pitchFamily="2" charset="-128"/>
                <a:ea typeface="Gmarket Sans Bold" panose="02000000000000000000" pitchFamily="2" charset="-128"/>
              </a:rPr>
              <a:t>6247</a:t>
            </a:r>
            <a:endParaRPr kumimoji="1" lang="ko-Kore-KR" altLang="en-US" sz="3200" b="1" dirty="0">
              <a:latin typeface="Gmarket Sans Bold" panose="02000000000000000000" pitchFamily="2" charset="-128"/>
              <a:ea typeface="Gmarket Sans Bold" panose="02000000000000000000" pitchFamily="2" charset="-128"/>
            </a:endParaRPr>
          </a:p>
        </p:txBody>
      </p:sp>
      <p:sp>
        <p:nvSpPr>
          <p:cNvPr id="8" name="오른쪽 화살표[R] 7">
            <a:extLst>
              <a:ext uri="{FF2B5EF4-FFF2-40B4-BE49-F238E27FC236}">
                <a16:creationId xmlns:a16="http://schemas.microsoft.com/office/drawing/2014/main" id="{72BCBC54-C8DC-5141-D1B4-F91A6C967AD6}"/>
              </a:ext>
            </a:extLst>
          </p:cNvPr>
          <p:cNvSpPr/>
          <p:nvPr/>
        </p:nvSpPr>
        <p:spPr>
          <a:xfrm>
            <a:off x="7938586" y="2128688"/>
            <a:ext cx="737470" cy="729570"/>
          </a:xfrm>
          <a:prstGeom prst="rightArrow">
            <a:avLst>
              <a:gd name="adj1" fmla="val 42822"/>
              <a:gd name="adj2" fmla="val 5594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FA67411-9716-D140-08B5-AE7F99C2BF48}"/>
              </a:ext>
            </a:extLst>
          </p:cNvPr>
          <p:cNvSpPr txBox="1"/>
          <p:nvPr/>
        </p:nvSpPr>
        <p:spPr>
          <a:xfrm>
            <a:off x="8732509" y="4897466"/>
            <a:ext cx="20001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3200" b="1" dirty="0">
                <a:latin typeface="Gmarket Sans Bold" panose="02000000000000000000" pitchFamily="2" charset="-128"/>
                <a:ea typeface="Gmarket Sans Bold" panose="02000000000000000000" pitchFamily="2" charset="-128"/>
              </a:rPr>
              <a:t>0.</a:t>
            </a:r>
            <a:r>
              <a:rPr kumimoji="1" lang="en-US" altLang="ko-KR" sz="3200" b="1" dirty="0">
                <a:latin typeface="Gmarket Sans Bold" panose="02000000000000000000" pitchFamily="2" charset="-128"/>
                <a:ea typeface="Gmarket Sans Bold" panose="02000000000000000000" pitchFamily="2" charset="-128"/>
              </a:rPr>
              <a:t>588</a:t>
            </a:r>
            <a:endParaRPr kumimoji="1" lang="ko-Kore-KR" altLang="en-US" sz="3200" b="1" dirty="0">
              <a:latin typeface="Gmarket Sans Bold" panose="02000000000000000000" pitchFamily="2" charset="-128"/>
              <a:ea typeface="Gmarket Sans Bold" panose="02000000000000000000" pitchFamily="2" charset="-128"/>
            </a:endParaRPr>
          </a:p>
        </p:txBody>
      </p:sp>
      <p:sp>
        <p:nvSpPr>
          <p:cNvPr id="14" name="오른쪽 화살표[R] 13">
            <a:extLst>
              <a:ext uri="{FF2B5EF4-FFF2-40B4-BE49-F238E27FC236}">
                <a16:creationId xmlns:a16="http://schemas.microsoft.com/office/drawing/2014/main" id="{3157E575-62FF-08E4-4FCD-E11CF128E63E}"/>
              </a:ext>
            </a:extLst>
          </p:cNvPr>
          <p:cNvSpPr/>
          <p:nvPr/>
        </p:nvSpPr>
        <p:spPr>
          <a:xfrm>
            <a:off x="7938586" y="4825068"/>
            <a:ext cx="737470" cy="729570"/>
          </a:xfrm>
          <a:prstGeom prst="rightArrow">
            <a:avLst>
              <a:gd name="adj1" fmla="val 42822"/>
              <a:gd name="adj2" fmla="val 5594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8914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Gmarket Sans Bold" panose="02000000000000000000" pitchFamily="2" charset="-128"/>
              <a:ea typeface="Gmarket Sans Bold" panose="02000000000000000000" pitchFamily="2" charset="-128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E7AF03-AAFA-4B21-94E6-D43D71719920}"/>
              </a:ext>
            </a:extLst>
          </p:cNvPr>
          <p:cNvSpPr txBox="1"/>
          <p:nvPr/>
        </p:nvSpPr>
        <p:spPr>
          <a:xfrm>
            <a:off x="1334125" y="413805"/>
            <a:ext cx="32944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spc="-300" dirty="0">
                <a:solidFill>
                  <a:schemeClr val="accent4">
                    <a:lumMod val="50000"/>
                  </a:schemeClr>
                </a:solidFill>
                <a:latin typeface="Gmarket Sans Bold" panose="02000000000000000000" pitchFamily="2" charset="-128"/>
                <a:ea typeface="Gmarket Sans Bold" panose="02000000000000000000" pitchFamily="2" charset="-128"/>
              </a:rPr>
              <a:t>RF </a:t>
            </a:r>
            <a:r>
              <a:rPr lang="en-US" altLang="ko-KR" sz="2800" b="1" spc="-300" dirty="0">
                <a:solidFill>
                  <a:schemeClr val="accent4">
                    <a:lumMod val="50000"/>
                  </a:schemeClr>
                </a:solidFill>
                <a:latin typeface="Gmarket Sans Bold" panose="02000000000000000000" pitchFamily="2" charset="-128"/>
                <a:ea typeface="Gmarket Sans Bold" panose="02000000000000000000" pitchFamily="2" charset="-128"/>
              </a:rPr>
              <a:t>–   </a:t>
            </a:r>
            <a:r>
              <a:rPr lang="ko-Kore-KR" altLang="en-US" sz="2800" b="1" spc="-300" dirty="0">
                <a:solidFill>
                  <a:schemeClr val="accent4">
                    <a:lumMod val="50000"/>
                  </a:schemeClr>
                </a:solidFill>
                <a:latin typeface="Gmarket Sans Bold" panose="02000000000000000000" pitchFamily="2" charset="-128"/>
                <a:ea typeface="Gmarket Sans Bold" panose="02000000000000000000" pitchFamily="2" charset="-128"/>
              </a:rPr>
              <a:t>수비가중치 유무</a:t>
            </a:r>
            <a:endParaRPr lang="ko-KR" altLang="en-US" sz="3200" b="1" spc="-300" dirty="0">
              <a:solidFill>
                <a:schemeClr val="accent4">
                  <a:lumMod val="50000"/>
                </a:schemeClr>
              </a:solidFill>
              <a:latin typeface="Gmarket Sans Bold" panose="02000000000000000000" pitchFamily="2" charset="-128"/>
              <a:ea typeface="Gmarket Sans Bold" panose="02000000000000000000" pitchFamily="2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6A287E-578E-4555-9C9F-5642B2F6187E}"/>
              </a:ext>
            </a:extLst>
          </p:cNvPr>
          <p:cNvSpPr txBox="1"/>
          <p:nvPr/>
        </p:nvSpPr>
        <p:spPr>
          <a:xfrm>
            <a:off x="185879" y="290695"/>
            <a:ext cx="130035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  <a:latin typeface="Gmarket Sans Bold" panose="02000000000000000000" pitchFamily="2" charset="-128"/>
                <a:ea typeface="Gmarket Sans Bold" panose="02000000000000000000" pitchFamily="2" charset="-128"/>
              </a:rPr>
              <a:t>3-2</a:t>
            </a:r>
            <a:endParaRPr lang="ko-KR" altLang="en-US" sz="4800" b="1" dirty="0">
              <a:solidFill>
                <a:schemeClr val="accent4"/>
              </a:solidFill>
              <a:latin typeface="Gmarket Sans Bold" panose="02000000000000000000" pitchFamily="2" charset="-128"/>
              <a:ea typeface="Gmarket Sans Bold" panose="02000000000000000000" pitchFamily="2" charset="-128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2" name="잉크 11">
                <a:extLst>
                  <a:ext uri="{FF2B5EF4-FFF2-40B4-BE49-F238E27FC236}">
                    <a16:creationId xmlns:a16="http://schemas.microsoft.com/office/drawing/2014/main" id="{91704D9B-7EB2-3C5A-1292-788C34A36990}"/>
                  </a:ext>
                </a:extLst>
              </p14:cNvPr>
              <p14:cNvContentPartPr/>
              <p14:nvPr/>
            </p14:nvContentPartPr>
            <p14:xfrm>
              <a:off x="1961836" y="-82844"/>
              <a:ext cx="360" cy="360"/>
            </p14:xfrm>
          </p:contentPart>
        </mc:Choice>
        <mc:Fallback>
          <p:pic>
            <p:nvPicPr>
              <p:cNvPr id="12" name="잉크 11">
                <a:extLst>
                  <a:ext uri="{FF2B5EF4-FFF2-40B4-BE49-F238E27FC236}">
                    <a16:creationId xmlns:a16="http://schemas.microsoft.com/office/drawing/2014/main" id="{91704D9B-7EB2-3C5A-1292-788C34A3699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43836" y="-100844"/>
                <a:ext cx="3600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39" name="직사각형 38">
            <a:extLst>
              <a:ext uri="{FF2B5EF4-FFF2-40B4-BE49-F238E27FC236}">
                <a16:creationId xmlns:a16="http://schemas.microsoft.com/office/drawing/2014/main" id="{BC6248F8-F381-4B35-0F8B-AED75F1EF6DA}"/>
              </a:ext>
            </a:extLst>
          </p:cNvPr>
          <p:cNvSpPr/>
          <p:nvPr/>
        </p:nvSpPr>
        <p:spPr>
          <a:xfrm>
            <a:off x="9677399" y="6429375"/>
            <a:ext cx="2514600" cy="4286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D89D7BC-E8D2-D8A2-D5B0-D9B2476E04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000" y="1494870"/>
            <a:ext cx="6409290" cy="180229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2E871FF-A28A-82B7-1A6A-1DC45BB459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0223" y="3560835"/>
            <a:ext cx="5372100" cy="29718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D8B63FF-60B4-7991-4B47-DF4094F73C4B}"/>
              </a:ext>
            </a:extLst>
          </p:cNvPr>
          <p:cNvSpPr txBox="1"/>
          <p:nvPr/>
        </p:nvSpPr>
        <p:spPr>
          <a:xfrm>
            <a:off x="8145655" y="2078256"/>
            <a:ext cx="20001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3200" b="1" dirty="0">
                <a:latin typeface="Gmarket Sans Bold" panose="02000000000000000000" pitchFamily="2" charset="-128"/>
                <a:ea typeface="Gmarket Sans Bold" panose="02000000000000000000" pitchFamily="2" charset="-128"/>
              </a:rPr>
              <a:t>0.</a:t>
            </a:r>
            <a:r>
              <a:rPr kumimoji="1" lang="en-US" altLang="ko-KR" sz="3200" b="1" dirty="0">
                <a:latin typeface="Gmarket Sans Bold" panose="02000000000000000000" pitchFamily="2" charset="-128"/>
                <a:ea typeface="Gmarket Sans Bold" panose="02000000000000000000" pitchFamily="2" charset="-128"/>
              </a:rPr>
              <a:t>6076</a:t>
            </a:r>
            <a:endParaRPr kumimoji="1" lang="ko-Kore-KR" altLang="en-US" sz="3200" b="1" dirty="0">
              <a:latin typeface="Gmarket Sans Bold" panose="02000000000000000000" pitchFamily="2" charset="-128"/>
              <a:ea typeface="Gmarket Sans Bold" panose="02000000000000000000" pitchFamily="2" charset="-128"/>
            </a:endParaRPr>
          </a:p>
        </p:txBody>
      </p:sp>
      <p:sp>
        <p:nvSpPr>
          <p:cNvPr id="8" name="오른쪽 화살표[R] 7">
            <a:extLst>
              <a:ext uri="{FF2B5EF4-FFF2-40B4-BE49-F238E27FC236}">
                <a16:creationId xmlns:a16="http://schemas.microsoft.com/office/drawing/2014/main" id="{383DCC83-5811-778A-82D7-DF0CDCEE3598}"/>
              </a:ext>
            </a:extLst>
          </p:cNvPr>
          <p:cNvSpPr/>
          <p:nvPr/>
        </p:nvSpPr>
        <p:spPr>
          <a:xfrm>
            <a:off x="7351732" y="2005858"/>
            <a:ext cx="737470" cy="729570"/>
          </a:xfrm>
          <a:prstGeom prst="rightArrow">
            <a:avLst>
              <a:gd name="adj1" fmla="val 42822"/>
              <a:gd name="adj2" fmla="val 5594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73CCA1C-BFC0-F9A6-FEEC-F6965E6C806B}"/>
              </a:ext>
            </a:extLst>
          </p:cNvPr>
          <p:cNvSpPr txBox="1"/>
          <p:nvPr/>
        </p:nvSpPr>
        <p:spPr>
          <a:xfrm>
            <a:off x="8145655" y="4720045"/>
            <a:ext cx="20001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3200" b="1" dirty="0">
                <a:latin typeface="Gmarket Sans Bold" panose="02000000000000000000" pitchFamily="2" charset="-128"/>
                <a:ea typeface="Gmarket Sans Bold" panose="02000000000000000000" pitchFamily="2" charset="-128"/>
              </a:rPr>
              <a:t>0.</a:t>
            </a:r>
            <a:r>
              <a:rPr kumimoji="1" lang="en-US" altLang="ko-KR" sz="3200" b="1" dirty="0">
                <a:latin typeface="Gmarket Sans Bold" panose="02000000000000000000" pitchFamily="2" charset="-128"/>
                <a:ea typeface="Gmarket Sans Bold" panose="02000000000000000000" pitchFamily="2" charset="-128"/>
              </a:rPr>
              <a:t>6050</a:t>
            </a:r>
            <a:endParaRPr kumimoji="1" lang="ko-Kore-KR" altLang="en-US" sz="3200" b="1" dirty="0">
              <a:latin typeface="Gmarket Sans Bold" panose="02000000000000000000" pitchFamily="2" charset="-128"/>
              <a:ea typeface="Gmarket Sans Bold" panose="02000000000000000000" pitchFamily="2" charset="-128"/>
            </a:endParaRPr>
          </a:p>
        </p:txBody>
      </p:sp>
      <p:sp>
        <p:nvSpPr>
          <p:cNvPr id="11" name="오른쪽 화살표[R] 10">
            <a:extLst>
              <a:ext uri="{FF2B5EF4-FFF2-40B4-BE49-F238E27FC236}">
                <a16:creationId xmlns:a16="http://schemas.microsoft.com/office/drawing/2014/main" id="{782379C3-295B-EF65-A3BB-0877FAE34314}"/>
              </a:ext>
            </a:extLst>
          </p:cNvPr>
          <p:cNvSpPr/>
          <p:nvPr/>
        </p:nvSpPr>
        <p:spPr>
          <a:xfrm>
            <a:off x="7351732" y="4647647"/>
            <a:ext cx="737470" cy="729570"/>
          </a:xfrm>
          <a:prstGeom prst="rightArrow">
            <a:avLst>
              <a:gd name="adj1" fmla="val 42822"/>
              <a:gd name="adj2" fmla="val 5594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77884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Gmarket Sans Bold" panose="02000000000000000000" pitchFamily="2" charset="-128"/>
              <a:ea typeface="Gmarket Sans Bold" panose="02000000000000000000" pitchFamily="2" charset="-128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E7AF03-AAFA-4B21-94E6-D43D71719920}"/>
              </a:ext>
            </a:extLst>
          </p:cNvPr>
          <p:cNvSpPr txBox="1"/>
          <p:nvPr/>
        </p:nvSpPr>
        <p:spPr>
          <a:xfrm>
            <a:off x="1405563" y="413805"/>
            <a:ext cx="38363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spc="-300" dirty="0">
                <a:solidFill>
                  <a:schemeClr val="accent4">
                    <a:lumMod val="50000"/>
                  </a:schemeClr>
                </a:solidFill>
                <a:latin typeface="Gmarket Sans Bold" panose="02000000000000000000" pitchFamily="2" charset="-128"/>
                <a:ea typeface="Gmarket Sans Bold" panose="02000000000000000000" pitchFamily="2" charset="-128"/>
              </a:rPr>
              <a:t>XGB </a:t>
            </a:r>
            <a:r>
              <a:rPr lang="en-US" altLang="ko-KR" sz="2800" b="1" spc="-300" dirty="0">
                <a:solidFill>
                  <a:schemeClr val="accent4">
                    <a:lumMod val="50000"/>
                  </a:schemeClr>
                </a:solidFill>
                <a:latin typeface="Gmarket Sans Bold" panose="02000000000000000000" pitchFamily="2" charset="-128"/>
                <a:ea typeface="Gmarket Sans Bold" panose="02000000000000000000" pitchFamily="2" charset="-128"/>
              </a:rPr>
              <a:t>– </a:t>
            </a:r>
            <a:r>
              <a:rPr lang="en-US" altLang="ko-KR" sz="3200" b="1" spc="-300" dirty="0">
                <a:solidFill>
                  <a:schemeClr val="accent4">
                    <a:lumMod val="50000"/>
                  </a:schemeClr>
                </a:solidFill>
                <a:latin typeface="Gmarket Sans Bold" panose="02000000000000000000" pitchFamily="2" charset="-128"/>
                <a:ea typeface="Gmarket Sans Bold" panose="02000000000000000000" pitchFamily="2" charset="-128"/>
              </a:rPr>
              <a:t>-</a:t>
            </a:r>
            <a:r>
              <a:rPr lang="en-US" altLang="ko-KR" sz="2800" b="1" spc="-300" dirty="0">
                <a:solidFill>
                  <a:schemeClr val="accent4">
                    <a:lumMod val="50000"/>
                  </a:schemeClr>
                </a:solidFill>
                <a:latin typeface="Gmarket Sans Bold" panose="02000000000000000000" pitchFamily="2" charset="-128"/>
                <a:ea typeface="Gmarket Sans Bold" panose="02000000000000000000" pitchFamily="2" charset="-128"/>
              </a:rPr>
              <a:t>  </a:t>
            </a:r>
            <a:r>
              <a:rPr lang="ko-Kore-KR" altLang="en-US" sz="2800" b="1" spc="-300" dirty="0">
                <a:solidFill>
                  <a:schemeClr val="accent4">
                    <a:lumMod val="50000"/>
                  </a:schemeClr>
                </a:solidFill>
                <a:latin typeface="Gmarket Sans Bold" panose="02000000000000000000" pitchFamily="2" charset="-128"/>
                <a:ea typeface="Gmarket Sans Bold" panose="02000000000000000000" pitchFamily="2" charset="-128"/>
              </a:rPr>
              <a:t>수비가중치 유무</a:t>
            </a:r>
            <a:endParaRPr lang="ko-KR" altLang="en-US" sz="3200" b="1" spc="-300" dirty="0">
              <a:solidFill>
                <a:schemeClr val="accent4">
                  <a:lumMod val="50000"/>
                </a:schemeClr>
              </a:solidFill>
              <a:latin typeface="Gmarket Sans Bold" panose="02000000000000000000" pitchFamily="2" charset="-128"/>
              <a:ea typeface="Gmarket Sans Bold" panose="02000000000000000000" pitchFamily="2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6A287E-578E-4555-9C9F-5642B2F6187E}"/>
              </a:ext>
            </a:extLst>
          </p:cNvPr>
          <p:cNvSpPr txBox="1"/>
          <p:nvPr/>
        </p:nvSpPr>
        <p:spPr>
          <a:xfrm>
            <a:off x="185879" y="290695"/>
            <a:ext cx="13035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  <a:latin typeface="Gmarket Sans Bold" panose="02000000000000000000" pitchFamily="2" charset="-128"/>
                <a:ea typeface="Gmarket Sans Bold" panose="02000000000000000000" pitchFamily="2" charset="-128"/>
              </a:rPr>
              <a:t>3-3</a:t>
            </a:r>
            <a:endParaRPr lang="ko-KR" altLang="en-US" sz="4800" b="1" dirty="0">
              <a:solidFill>
                <a:schemeClr val="accent4"/>
              </a:solidFill>
              <a:latin typeface="Gmarket Sans Bold" panose="02000000000000000000" pitchFamily="2" charset="-128"/>
              <a:ea typeface="Gmarket Sans Bold" panose="02000000000000000000" pitchFamily="2" charset="-128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2" name="잉크 11">
                <a:extLst>
                  <a:ext uri="{FF2B5EF4-FFF2-40B4-BE49-F238E27FC236}">
                    <a16:creationId xmlns:a16="http://schemas.microsoft.com/office/drawing/2014/main" id="{91704D9B-7EB2-3C5A-1292-788C34A36990}"/>
                  </a:ext>
                </a:extLst>
              </p14:cNvPr>
              <p14:cNvContentPartPr/>
              <p14:nvPr/>
            </p14:nvContentPartPr>
            <p14:xfrm>
              <a:off x="1961836" y="-82844"/>
              <a:ext cx="360" cy="360"/>
            </p14:xfrm>
          </p:contentPart>
        </mc:Choice>
        <mc:Fallback>
          <p:pic>
            <p:nvPicPr>
              <p:cNvPr id="12" name="잉크 11">
                <a:extLst>
                  <a:ext uri="{FF2B5EF4-FFF2-40B4-BE49-F238E27FC236}">
                    <a16:creationId xmlns:a16="http://schemas.microsoft.com/office/drawing/2014/main" id="{91704D9B-7EB2-3C5A-1292-788C34A3699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43836" y="-100844"/>
                <a:ext cx="3600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39" name="직사각형 38">
            <a:extLst>
              <a:ext uri="{FF2B5EF4-FFF2-40B4-BE49-F238E27FC236}">
                <a16:creationId xmlns:a16="http://schemas.microsoft.com/office/drawing/2014/main" id="{BC6248F8-F381-4B35-0F8B-AED75F1EF6DA}"/>
              </a:ext>
            </a:extLst>
          </p:cNvPr>
          <p:cNvSpPr/>
          <p:nvPr/>
        </p:nvSpPr>
        <p:spPr>
          <a:xfrm>
            <a:off x="9677399" y="6429375"/>
            <a:ext cx="2514600" cy="4286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A908472-8732-117F-C553-19F0E02193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5879" y="1327384"/>
            <a:ext cx="7029113" cy="198214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3BC0FF9-2431-5262-61D3-4851E77CB0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0000" y="3468505"/>
            <a:ext cx="6121400" cy="30988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F061B70-D7B4-460E-EC26-9BFB3C4C84B0}"/>
              </a:ext>
            </a:extLst>
          </p:cNvPr>
          <p:cNvSpPr txBox="1"/>
          <p:nvPr/>
        </p:nvSpPr>
        <p:spPr>
          <a:xfrm>
            <a:off x="8989807" y="4866035"/>
            <a:ext cx="20001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3200" b="1" dirty="0">
                <a:latin typeface="Gmarket Sans Bold" panose="02000000000000000000" pitchFamily="2" charset="-128"/>
                <a:ea typeface="Gmarket Sans Bold" panose="02000000000000000000" pitchFamily="2" charset="-128"/>
              </a:rPr>
              <a:t>0.</a:t>
            </a:r>
            <a:r>
              <a:rPr kumimoji="1" lang="en-US" altLang="ko-KR" sz="3200" b="1" dirty="0">
                <a:latin typeface="Gmarket Sans Bold" panose="02000000000000000000" pitchFamily="2" charset="-128"/>
                <a:ea typeface="Gmarket Sans Bold" panose="02000000000000000000" pitchFamily="2" charset="-128"/>
              </a:rPr>
              <a:t>5978</a:t>
            </a:r>
            <a:endParaRPr kumimoji="1" lang="ko-Kore-KR" altLang="en-US" sz="3200" b="1" dirty="0">
              <a:latin typeface="Gmarket Sans Bold" panose="02000000000000000000" pitchFamily="2" charset="-128"/>
              <a:ea typeface="Gmarket Sans Bold" panose="02000000000000000000" pitchFamily="2" charset="-128"/>
            </a:endParaRPr>
          </a:p>
        </p:txBody>
      </p:sp>
      <p:sp>
        <p:nvSpPr>
          <p:cNvPr id="15" name="오른쪽 화살표[R] 14">
            <a:extLst>
              <a:ext uri="{FF2B5EF4-FFF2-40B4-BE49-F238E27FC236}">
                <a16:creationId xmlns:a16="http://schemas.microsoft.com/office/drawing/2014/main" id="{111EB499-5645-ADF8-CD3B-1B624F646BBC}"/>
              </a:ext>
            </a:extLst>
          </p:cNvPr>
          <p:cNvSpPr/>
          <p:nvPr/>
        </p:nvSpPr>
        <p:spPr>
          <a:xfrm>
            <a:off x="8195884" y="4793637"/>
            <a:ext cx="737470" cy="729570"/>
          </a:xfrm>
          <a:prstGeom prst="rightArrow">
            <a:avLst>
              <a:gd name="adj1" fmla="val 42822"/>
              <a:gd name="adj2" fmla="val 5594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9785197-4C9A-F976-7B61-9819EBAD7631}"/>
              </a:ext>
            </a:extLst>
          </p:cNvPr>
          <p:cNvSpPr txBox="1"/>
          <p:nvPr/>
        </p:nvSpPr>
        <p:spPr>
          <a:xfrm>
            <a:off x="9046260" y="2187193"/>
            <a:ext cx="20001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3200" b="1" dirty="0">
                <a:latin typeface="Gmarket Sans Bold" panose="02000000000000000000" pitchFamily="2" charset="-128"/>
                <a:ea typeface="Gmarket Sans Bold" panose="02000000000000000000" pitchFamily="2" charset="-128"/>
              </a:rPr>
              <a:t>0.</a:t>
            </a:r>
            <a:r>
              <a:rPr kumimoji="1" lang="en-US" altLang="ko-KR" sz="3200" b="1" dirty="0">
                <a:latin typeface="Gmarket Sans Bold" panose="02000000000000000000" pitchFamily="2" charset="-128"/>
                <a:ea typeface="Gmarket Sans Bold" panose="02000000000000000000" pitchFamily="2" charset="-128"/>
              </a:rPr>
              <a:t>6854</a:t>
            </a:r>
            <a:endParaRPr kumimoji="1" lang="ko-Kore-KR" altLang="en-US" sz="3200" b="1" dirty="0">
              <a:latin typeface="Gmarket Sans Bold" panose="02000000000000000000" pitchFamily="2" charset="-128"/>
              <a:ea typeface="Gmarket Sans Bold" panose="02000000000000000000" pitchFamily="2" charset="-128"/>
            </a:endParaRPr>
          </a:p>
        </p:txBody>
      </p:sp>
      <p:sp>
        <p:nvSpPr>
          <p:cNvPr id="17" name="오른쪽 화살표[R] 16">
            <a:extLst>
              <a:ext uri="{FF2B5EF4-FFF2-40B4-BE49-F238E27FC236}">
                <a16:creationId xmlns:a16="http://schemas.microsoft.com/office/drawing/2014/main" id="{A6BD86B6-ED14-2C4E-84A6-75AED1D38245}"/>
              </a:ext>
            </a:extLst>
          </p:cNvPr>
          <p:cNvSpPr/>
          <p:nvPr/>
        </p:nvSpPr>
        <p:spPr>
          <a:xfrm>
            <a:off x="8252337" y="2114795"/>
            <a:ext cx="737470" cy="729570"/>
          </a:xfrm>
          <a:prstGeom prst="rightArrow">
            <a:avLst>
              <a:gd name="adj1" fmla="val 42822"/>
              <a:gd name="adj2" fmla="val 5594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03295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19999" y="1049009"/>
            <a:ext cx="6202613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market Sans Medium" panose="02000000000000000000" pitchFamily="2" charset="-128"/>
              <a:ea typeface="Gmarket Sans Medium" panose="02000000000000000000" pitchFamily="2" charset="-128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Gmarket Sans Bold" panose="02000000000000000000" pitchFamily="2" charset="-128"/>
              <a:ea typeface="Gmarket Sans Bold" panose="02000000000000000000" pitchFamily="2" charset="-128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E7AF03-AAFA-4B21-94E6-D43D71719920}"/>
              </a:ext>
            </a:extLst>
          </p:cNvPr>
          <p:cNvSpPr txBox="1"/>
          <p:nvPr/>
        </p:nvSpPr>
        <p:spPr>
          <a:xfrm>
            <a:off x="1321400" y="424438"/>
            <a:ext cx="45336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spc="-300" dirty="0">
                <a:solidFill>
                  <a:schemeClr val="accent4">
                    <a:lumMod val="50000"/>
                  </a:schemeClr>
                </a:solidFill>
                <a:latin typeface="Gmarket Sans Bold" panose="02000000000000000000" pitchFamily="2" charset="-128"/>
                <a:ea typeface="Gmarket Sans Bold" panose="02000000000000000000" pitchFamily="2" charset="-128"/>
              </a:rPr>
              <a:t>Accuracy </a:t>
            </a:r>
            <a:r>
              <a:rPr lang="ko-KR" altLang="en-US" sz="3200" b="1" spc="-300" dirty="0">
                <a:solidFill>
                  <a:schemeClr val="accent4">
                    <a:lumMod val="50000"/>
                  </a:schemeClr>
                </a:solidFill>
                <a:latin typeface="Gmarket Sans Bold" panose="02000000000000000000" pitchFamily="2" charset="-128"/>
                <a:ea typeface="Gmarket Sans Bold" panose="02000000000000000000" pitchFamily="2" charset="-128"/>
              </a:rPr>
              <a:t>비교 </a:t>
            </a:r>
            <a:r>
              <a:rPr lang="en-US" altLang="ko-KR" sz="3200" b="1" spc="-300" dirty="0">
                <a:solidFill>
                  <a:schemeClr val="accent4">
                    <a:lumMod val="50000"/>
                  </a:schemeClr>
                </a:solidFill>
                <a:latin typeface="Gmarket Sans Bold" panose="02000000000000000000" pitchFamily="2" charset="-128"/>
                <a:ea typeface="Gmarket Sans Bold" panose="02000000000000000000" pitchFamily="2" charset="-128"/>
              </a:rPr>
              <a:t>(1</a:t>
            </a:r>
            <a:r>
              <a:rPr lang="ko-KR" altLang="en-US" sz="3200" b="1" spc="-300" dirty="0">
                <a:solidFill>
                  <a:schemeClr val="accent4">
                    <a:lumMod val="50000"/>
                  </a:schemeClr>
                </a:solidFill>
                <a:latin typeface="Gmarket Sans Bold" panose="02000000000000000000" pitchFamily="2" charset="-128"/>
                <a:ea typeface="Gmarket Sans Bold" panose="02000000000000000000" pitchFamily="2" charset="-128"/>
              </a:rPr>
              <a:t>차 가공</a:t>
            </a:r>
            <a:r>
              <a:rPr lang="en-US" altLang="ko-KR" sz="3200" b="1" spc="-300" dirty="0">
                <a:solidFill>
                  <a:schemeClr val="accent4">
                    <a:lumMod val="50000"/>
                  </a:schemeClr>
                </a:solidFill>
                <a:latin typeface="Gmarket Sans Bold" panose="02000000000000000000" pitchFamily="2" charset="-128"/>
                <a:ea typeface="Gmarket Sans Bold" panose="02000000000000000000" pitchFamily="2" charset="-128"/>
              </a:rPr>
              <a:t>)</a:t>
            </a:r>
            <a:endParaRPr lang="ko-KR" altLang="en-US" sz="3200" b="1" spc="-300" dirty="0">
              <a:solidFill>
                <a:schemeClr val="accent4">
                  <a:lumMod val="50000"/>
                </a:schemeClr>
              </a:solidFill>
              <a:latin typeface="Gmarket Sans Bold" panose="02000000000000000000" pitchFamily="2" charset="-128"/>
              <a:ea typeface="Gmarket Sans Bold" panose="02000000000000000000" pitchFamily="2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6A287E-578E-4555-9C9F-5642B2F6187E}"/>
              </a:ext>
            </a:extLst>
          </p:cNvPr>
          <p:cNvSpPr txBox="1"/>
          <p:nvPr/>
        </p:nvSpPr>
        <p:spPr>
          <a:xfrm>
            <a:off x="178384" y="289450"/>
            <a:ext cx="131318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  <a:latin typeface="Gmarket Sans Bold" panose="02000000000000000000" pitchFamily="2" charset="-128"/>
                <a:ea typeface="Gmarket Sans Bold" panose="02000000000000000000" pitchFamily="2" charset="-128"/>
              </a:rPr>
              <a:t>3-6</a:t>
            </a:r>
            <a:endParaRPr lang="ko-KR" altLang="en-US" sz="4800" b="1" dirty="0">
              <a:solidFill>
                <a:schemeClr val="accent4"/>
              </a:solidFill>
              <a:latin typeface="Gmarket Sans Bold" panose="02000000000000000000" pitchFamily="2" charset="-128"/>
              <a:ea typeface="Gmarket Sans Bold" panose="02000000000000000000" pitchFamily="2" charset="-128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4BBA8831-5838-F2D7-B672-49C4CEBD1EF8}"/>
              </a:ext>
            </a:extLst>
          </p:cNvPr>
          <p:cNvGrpSpPr/>
          <p:nvPr/>
        </p:nvGrpSpPr>
        <p:grpSpPr>
          <a:xfrm>
            <a:off x="1165581" y="2326664"/>
            <a:ext cx="9343195" cy="3214327"/>
            <a:chOff x="1165581" y="2326664"/>
            <a:chExt cx="9930507" cy="3325290"/>
          </a:xfrm>
        </p:grpSpPr>
        <p:sp>
          <p:nvSpPr>
            <p:cNvPr id="10" name="원호 9">
              <a:extLst>
                <a:ext uri="{FF2B5EF4-FFF2-40B4-BE49-F238E27FC236}">
                  <a16:creationId xmlns:a16="http://schemas.microsoft.com/office/drawing/2014/main" id="{A7890B5E-D4BA-4774-A970-F0337B64C12D}"/>
                </a:ext>
              </a:extLst>
            </p:cNvPr>
            <p:cNvSpPr/>
            <p:nvPr/>
          </p:nvSpPr>
          <p:spPr>
            <a:xfrm rot="5400000">
              <a:off x="1165581" y="2326664"/>
              <a:ext cx="1965434" cy="1965434"/>
            </a:xfrm>
            <a:prstGeom prst="arc">
              <a:avLst>
                <a:gd name="adj1" fmla="val 16029660"/>
                <a:gd name="adj2" fmla="val 21546426"/>
              </a:avLst>
            </a:prstGeom>
            <a:ln w="2540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atin typeface="Gmarket Sans Bold" panose="02000000000000000000" pitchFamily="2" charset="-128"/>
                <a:ea typeface="Gmarket Sans Bold" panose="02000000000000000000" pitchFamily="2" charset="-128"/>
              </a:endParaRPr>
            </a:p>
          </p:txBody>
        </p:sp>
        <p:sp>
          <p:nvSpPr>
            <p:cNvPr id="11" name="원호 10">
              <a:extLst>
                <a:ext uri="{FF2B5EF4-FFF2-40B4-BE49-F238E27FC236}">
                  <a16:creationId xmlns:a16="http://schemas.microsoft.com/office/drawing/2014/main" id="{36449D3B-1A0A-495F-A0C7-9A0B0BEBCBBA}"/>
                </a:ext>
              </a:extLst>
            </p:cNvPr>
            <p:cNvSpPr/>
            <p:nvPr/>
          </p:nvSpPr>
          <p:spPr>
            <a:xfrm>
              <a:off x="1165581" y="2326664"/>
              <a:ext cx="1965434" cy="1965434"/>
            </a:xfrm>
            <a:prstGeom prst="arc">
              <a:avLst>
                <a:gd name="adj1" fmla="val 5320067"/>
                <a:gd name="adj2" fmla="val 278948"/>
              </a:avLst>
            </a:prstGeom>
            <a:ln w="3810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atin typeface="Gmarket Sans Bold" panose="02000000000000000000" pitchFamily="2" charset="-128"/>
                <a:ea typeface="Gmarket Sans Bold" panose="02000000000000000000" pitchFamily="2" charset="-128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56DDEE3-A7F8-4273-8591-3062E1CC0410}"/>
                </a:ext>
              </a:extLst>
            </p:cNvPr>
            <p:cNvSpPr txBox="1"/>
            <p:nvPr/>
          </p:nvSpPr>
          <p:spPr>
            <a:xfrm>
              <a:off x="1254464" y="3016993"/>
              <a:ext cx="178766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b="1" dirty="0">
                  <a:solidFill>
                    <a:srgbClr val="40474D"/>
                  </a:solidFill>
                  <a:latin typeface="Gmarket Sans Bold" panose="02000000000000000000" pitchFamily="2" charset="-128"/>
                  <a:ea typeface="Gmarket Sans Bold" panose="02000000000000000000" pitchFamily="2" charset="-128"/>
                </a:rPr>
                <a:t>62.47%</a:t>
              </a:r>
              <a:endParaRPr lang="ko-KR" altLang="en-US" sz="3200" b="1" dirty="0">
                <a:solidFill>
                  <a:srgbClr val="40474D"/>
                </a:solidFill>
                <a:latin typeface="Gmarket Sans Bold" panose="02000000000000000000" pitchFamily="2" charset="-128"/>
                <a:ea typeface="Gmarket Sans Bold" panose="02000000000000000000" pitchFamily="2" charset="-128"/>
              </a:endParaRPr>
            </a:p>
          </p:txBody>
        </p:sp>
        <p:sp>
          <p:nvSpPr>
            <p:cNvPr id="13" name="テキスト ボックス 17">
              <a:extLst>
                <a:ext uri="{FF2B5EF4-FFF2-40B4-BE49-F238E27FC236}">
                  <a16:creationId xmlns:a16="http://schemas.microsoft.com/office/drawing/2014/main" id="{2775DB12-B950-45AB-9CA5-E4205D947DFF}"/>
                </a:ext>
              </a:extLst>
            </p:cNvPr>
            <p:cNvSpPr txBox="1"/>
            <p:nvPr/>
          </p:nvSpPr>
          <p:spPr>
            <a:xfrm>
              <a:off x="1446161" y="5128734"/>
              <a:ext cx="148630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ja-JP" altLang="en-US" sz="2800" b="1" spc="-150">
                  <a:latin typeface="Gmarket Sans Bold" panose="02000000000000000000" pitchFamily="2" charset="-128"/>
                  <a:ea typeface="Gmarket Sans Bold" panose="02000000000000000000" pitchFamily="2" charset="-128"/>
                </a:rPr>
                <a:t>로지스틱</a:t>
              </a:r>
              <a:endParaRPr kumimoji="1" lang="ja-JP" altLang="en-US" sz="2800" b="1" spc="-150" dirty="0">
                <a:latin typeface="Gmarket Sans Bold" panose="02000000000000000000" pitchFamily="2" charset="-128"/>
                <a:ea typeface="Gmarket Sans Bold" panose="02000000000000000000" pitchFamily="2" charset="-128"/>
              </a:endParaRPr>
            </a:p>
          </p:txBody>
        </p:sp>
        <p:sp>
          <p:nvSpPr>
            <p:cNvPr id="15" name="원호 14">
              <a:extLst>
                <a:ext uri="{FF2B5EF4-FFF2-40B4-BE49-F238E27FC236}">
                  <a16:creationId xmlns:a16="http://schemas.microsoft.com/office/drawing/2014/main" id="{7F0F3BCA-6B45-4A5A-905D-B897FFC05DCD}"/>
                </a:ext>
              </a:extLst>
            </p:cNvPr>
            <p:cNvSpPr/>
            <p:nvPr/>
          </p:nvSpPr>
          <p:spPr>
            <a:xfrm rot="5400000">
              <a:off x="5148118" y="2326664"/>
              <a:ext cx="1965434" cy="1965434"/>
            </a:xfrm>
            <a:prstGeom prst="arc">
              <a:avLst>
                <a:gd name="adj1" fmla="val 14005023"/>
                <a:gd name="adj2" fmla="val 21546426"/>
              </a:avLst>
            </a:prstGeom>
            <a:ln w="2540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atin typeface="Gmarket Sans Bold" panose="02000000000000000000" pitchFamily="2" charset="-128"/>
                <a:ea typeface="Gmarket Sans Bold" panose="02000000000000000000" pitchFamily="2" charset="-128"/>
              </a:endParaRPr>
            </a:p>
          </p:txBody>
        </p:sp>
        <p:sp>
          <p:nvSpPr>
            <p:cNvPr id="16" name="원호 15">
              <a:extLst>
                <a:ext uri="{FF2B5EF4-FFF2-40B4-BE49-F238E27FC236}">
                  <a16:creationId xmlns:a16="http://schemas.microsoft.com/office/drawing/2014/main" id="{2085EBEB-E495-4465-A341-2A353F8FFF93}"/>
                </a:ext>
              </a:extLst>
            </p:cNvPr>
            <p:cNvSpPr/>
            <p:nvPr/>
          </p:nvSpPr>
          <p:spPr>
            <a:xfrm>
              <a:off x="5148118" y="2326664"/>
              <a:ext cx="1965434" cy="1965434"/>
            </a:xfrm>
            <a:prstGeom prst="arc">
              <a:avLst>
                <a:gd name="adj1" fmla="val 5320067"/>
                <a:gd name="adj2" fmla="val 19460305"/>
              </a:avLst>
            </a:prstGeom>
            <a:ln w="3810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atin typeface="Gmarket Sans Bold" panose="02000000000000000000" pitchFamily="2" charset="-128"/>
                <a:ea typeface="Gmarket Sans Bold" panose="02000000000000000000" pitchFamily="2" charset="-128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119878D-E14B-48D2-9448-958D842F9BE7}"/>
                </a:ext>
              </a:extLst>
            </p:cNvPr>
            <p:cNvSpPr txBox="1"/>
            <p:nvPr/>
          </p:nvSpPr>
          <p:spPr>
            <a:xfrm>
              <a:off x="5233795" y="3016993"/>
              <a:ext cx="179408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b="1" dirty="0">
                  <a:solidFill>
                    <a:srgbClr val="40474D"/>
                  </a:solidFill>
                  <a:latin typeface="Gmarket Sans Bold" panose="02000000000000000000" pitchFamily="2" charset="-128"/>
                  <a:ea typeface="Gmarket Sans Bold" panose="02000000000000000000" pitchFamily="2" charset="-128"/>
                </a:rPr>
                <a:t>60.76%</a:t>
              </a:r>
              <a:endParaRPr lang="ko-KR" altLang="en-US" sz="3200" b="1" dirty="0">
                <a:solidFill>
                  <a:srgbClr val="40474D"/>
                </a:solidFill>
                <a:latin typeface="Gmarket Sans Bold" panose="02000000000000000000" pitchFamily="2" charset="-128"/>
                <a:ea typeface="Gmarket Sans Bold" panose="02000000000000000000" pitchFamily="2" charset="-128"/>
              </a:endParaRPr>
            </a:p>
          </p:txBody>
        </p:sp>
        <p:sp>
          <p:nvSpPr>
            <p:cNvPr id="18" name="テキスト ボックス 17">
              <a:extLst>
                <a:ext uri="{FF2B5EF4-FFF2-40B4-BE49-F238E27FC236}">
                  <a16:creationId xmlns:a16="http://schemas.microsoft.com/office/drawing/2014/main" id="{314AAD7B-AED8-452C-9A15-DEDA00C7FE92}"/>
                </a:ext>
              </a:extLst>
            </p:cNvPr>
            <p:cNvSpPr txBox="1"/>
            <p:nvPr/>
          </p:nvSpPr>
          <p:spPr>
            <a:xfrm>
              <a:off x="5757608" y="5128734"/>
              <a:ext cx="67678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800" b="1" spc="-150" dirty="0">
                  <a:latin typeface="Gmarket Sans Bold" panose="02000000000000000000" pitchFamily="2" charset="-128"/>
                  <a:ea typeface="Gmarket Sans Bold" panose="02000000000000000000" pitchFamily="2" charset="-128"/>
                </a:rPr>
                <a:t>RF</a:t>
              </a:r>
              <a:endParaRPr kumimoji="1" lang="ja-JP" altLang="en-US" sz="2800" b="1" spc="-150" dirty="0">
                <a:latin typeface="Gmarket Sans Bold" panose="02000000000000000000" pitchFamily="2" charset="-128"/>
                <a:ea typeface="Gmarket Sans Bold" panose="02000000000000000000" pitchFamily="2" charset="-128"/>
              </a:endParaRPr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35257A34-4A41-4859-B324-FB8978CA3A55}"/>
                </a:ext>
              </a:extLst>
            </p:cNvPr>
            <p:cNvCxnSpPr/>
            <p:nvPr/>
          </p:nvCxnSpPr>
          <p:spPr>
            <a:xfrm>
              <a:off x="5815875" y="4938794"/>
              <a:ext cx="629920" cy="0"/>
            </a:xfrm>
            <a:prstGeom prst="line">
              <a:avLst/>
            </a:prstGeom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원호 20">
              <a:extLst>
                <a:ext uri="{FF2B5EF4-FFF2-40B4-BE49-F238E27FC236}">
                  <a16:creationId xmlns:a16="http://schemas.microsoft.com/office/drawing/2014/main" id="{323CA6E8-A79D-4629-90F2-6ED63FA7BCF9}"/>
                </a:ext>
              </a:extLst>
            </p:cNvPr>
            <p:cNvSpPr/>
            <p:nvPr/>
          </p:nvSpPr>
          <p:spPr>
            <a:xfrm rot="5400000">
              <a:off x="9130654" y="2326664"/>
              <a:ext cx="1965434" cy="1965434"/>
            </a:xfrm>
            <a:prstGeom prst="arc">
              <a:avLst>
                <a:gd name="adj1" fmla="val 10523546"/>
                <a:gd name="adj2" fmla="val 21546426"/>
              </a:avLst>
            </a:prstGeom>
            <a:ln w="2540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atin typeface="Gmarket Sans Bold" panose="02000000000000000000" pitchFamily="2" charset="-128"/>
                <a:ea typeface="Gmarket Sans Bold" panose="02000000000000000000" pitchFamily="2" charset="-128"/>
              </a:endParaRPr>
            </a:p>
          </p:txBody>
        </p:sp>
        <p:sp>
          <p:nvSpPr>
            <p:cNvPr id="22" name="원호 21">
              <a:extLst>
                <a:ext uri="{FF2B5EF4-FFF2-40B4-BE49-F238E27FC236}">
                  <a16:creationId xmlns:a16="http://schemas.microsoft.com/office/drawing/2014/main" id="{A5D6EDD0-2EF8-413C-BBD2-E302D1130BBF}"/>
                </a:ext>
              </a:extLst>
            </p:cNvPr>
            <p:cNvSpPr/>
            <p:nvPr/>
          </p:nvSpPr>
          <p:spPr>
            <a:xfrm>
              <a:off x="9130654" y="2326664"/>
              <a:ext cx="1965434" cy="1965434"/>
            </a:xfrm>
            <a:prstGeom prst="arc">
              <a:avLst>
                <a:gd name="adj1" fmla="val 5320067"/>
                <a:gd name="adj2" fmla="val 1008358"/>
              </a:avLst>
            </a:prstGeom>
            <a:ln w="3810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atin typeface="Gmarket Sans Bold" panose="02000000000000000000" pitchFamily="2" charset="-128"/>
                <a:ea typeface="Gmarket Sans Bold" panose="02000000000000000000" pitchFamily="2" charset="-128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021E7FB-7DC7-4F92-8A50-FD0850463F92}"/>
                </a:ext>
              </a:extLst>
            </p:cNvPr>
            <p:cNvSpPr txBox="1"/>
            <p:nvPr/>
          </p:nvSpPr>
          <p:spPr>
            <a:xfrm>
              <a:off x="9208315" y="3016993"/>
              <a:ext cx="181011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b="1" dirty="0">
                  <a:solidFill>
                    <a:srgbClr val="40474D"/>
                  </a:solidFill>
                  <a:latin typeface="Gmarket Sans Bold" panose="02000000000000000000" pitchFamily="2" charset="-128"/>
                  <a:ea typeface="Gmarket Sans Bold" panose="02000000000000000000" pitchFamily="2" charset="-128"/>
                </a:rPr>
                <a:t>68.54%</a:t>
              </a:r>
              <a:endParaRPr lang="ko-KR" altLang="en-US" sz="3200" b="1" dirty="0">
                <a:solidFill>
                  <a:srgbClr val="40474D"/>
                </a:solidFill>
                <a:latin typeface="Gmarket Sans Bold" panose="02000000000000000000" pitchFamily="2" charset="-128"/>
                <a:ea typeface="Gmarket Sans Bold" panose="02000000000000000000" pitchFamily="2" charset="-128"/>
              </a:endParaRPr>
            </a:p>
          </p:txBody>
        </p:sp>
        <p:sp>
          <p:nvSpPr>
            <p:cNvPr id="24" name="テキスト ボックス 17">
              <a:extLst>
                <a:ext uri="{FF2B5EF4-FFF2-40B4-BE49-F238E27FC236}">
                  <a16:creationId xmlns:a16="http://schemas.microsoft.com/office/drawing/2014/main" id="{DC24AA12-6E60-462D-B338-55E0D44DF2D0}"/>
                </a:ext>
              </a:extLst>
            </p:cNvPr>
            <p:cNvSpPr txBox="1"/>
            <p:nvPr/>
          </p:nvSpPr>
          <p:spPr>
            <a:xfrm>
              <a:off x="9585907" y="5128734"/>
              <a:ext cx="102944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800" b="1" spc="-150" dirty="0">
                  <a:latin typeface="Gmarket Sans Bold" panose="02000000000000000000" pitchFamily="2" charset="-128"/>
                  <a:ea typeface="Gmarket Sans Bold" panose="02000000000000000000" pitchFamily="2" charset="-128"/>
                </a:rPr>
                <a:t>XGB</a:t>
              </a:r>
              <a:endParaRPr kumimoji="1" lang="ja-JP" altLang="en-US" sz="2800" b="1" spc="-150" dirty="0">
                <a:latin typeface="Gmarket Sans Bold" panose="02000000000000000000" pitchFamily="2" charset="-128"/>
                <a:ea typeface="Gmarket Sans Bold" panose="02000000000000000000" pitchFamily="2" charset="-128"/>
              </a:endParaRPr>
            </a:p>
          </p:txBody>
        </p: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BE2CADFC-39A6-4E86-BFE7-BFC81572A490}"/>
                </a:ext>
              </a:extLst>
            </p:cNvPr>
            <p:cNvCxnSpPr/>
            <p:nvPr/>
          </p:nvCxnSpPr>
          <p:spPr>
            <a:xfrm>
              <a:off x="9798411" y="4938794"/>
              <a:ext cx="629920" cy="0"/>
            </a:xfrm>
            <a:prstGeom prst="line">
              <a:avLst/>
            </a:prstGeom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21B6BF52-73A2-47C5-BA44-5CF4B4B86CC2}"/>
                </a:ext>
              </a:extLst>
            </p:cNvPr>
            <p:cNvSpPr/>
            <p:nvPr/>
          </p:nvSpPr>
          <p:spPr>
            <a:xfrm rot="5400000">
              <a:off x="2130297" y="4622427"/>
              <a:ext cx="36000" cy="684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81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2800" b="1">
                <a:latin typeface="Gmarket Sans Bold" panose="02000000000000000000" pitchFamily="2" charset="-128"/>
                <a:ea typeface="Gmarket Sans Bold" panose="02000000000000000000" pitchFamily="2" charset="-128"/>
              </a:endParaRPr>
            </a:p>
          </p:txBody>
        </p:sp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id="{5595FB0E-578E-5CF4-21BE-20A4F0FBFB05}"/>
              </a:ext>
            </a:extLst>
          </p:cNvPr>
          <p:cNvSpPr/>
          <p:nvPr/>
        </p:nvSpPr>
        <p:spPr>
          <a:xfrm>
            <a:off x="9677399" y="6429375"/>
            <a:ext cx="2514600" cy="4286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b="1">
              <a:latin typeface="Gmarket Sans Bold" panose="02000000000000000000" pitchFamily="2" charset="-128"/>
              <a:ea typeface="Gmarket Sans Bold" panose="02000000000000000000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55939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D27475A-FB44-45B8-A8EA-787D9F9F89C1}"/>
              </a:ext>
            </a:extLst>
          </p:cNvPr>
          <p:cNvSpPr/>
          <p:nvPr/>
        </p:nvSpPr>
        <p:spPr>
          <a:xfrm>
            <a:off x="894080" y="955040"/>
            <a:ext cx="5029200" cy="5029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F1EF4E5-8B6C-4044-98D4-4CE9EBEEE068}"/>
              </a:ext>
            </a:extLst>
          </p:cNvPr>
          <p:cNvSpPr/>
          <p:nvPr/>
        </p:nvSpPr>
        <p:spPr>
          <a:xfrm>
            <a:off x="3972560" y="1412240"/>
            <a:ext cx="2824480" cy="282448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076CC6-2716-492F-97EA-92157CB90CF8}"/>
              </a:ext>
            </a:extLst>
          </p:cNvPr>
          <p:cNvSpPr txBox="1"/>
          <p:nvPr/>
        </p:nvSpPr>
        <p:spPr>
          <a:xfrm>
            <a:off x="7670800" y="2418080"/>
            <a:ext cx="11945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spc="-300" dirty="0">
                <a:solidFill>
                  <a:schemeClr val="accent4">
                    <a:lumMod val="50000"/>
                  </a:schemeClr>
                </a:solidFill>
                <a:latin typeface="Gmarket Sans Bold" panose="02000000000000000000" pitchFamily="2" charset="-128"/>
                <a:ea typeface="Gmarket Sans Bold" panose="02000000000000000000" pitchFamily="2" charset="-128"/>
              </a:rPr>
              <a:t>EDA</a:t>
            </a:r>
            <a:endParaRPr lang="ko-KR" altLang="en-US" sz="3600" b="1" spc="-300" dirty="0">
              <a:solidFill>
                <a:schemeClr val="accent4">
                  <a:lumMod val="50000"/>
                </a:schemeClr>
              </a:solidFill>
              <a:latin typeface="Gmarket Sans Bold" panose="02000000000000000000" pitchFamily="2" charset="-128"/>
              <a:ea typeface="Gmarket Sans Bold" panose="02000000000000000000" pitchFamily="2" charset="-128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B23695-8A31-40A6-B134-9546AED4FADD}"/>
              </a:ext>
            </a:extLst>
          </p:cNvPr>
          <p:cNvSpPr txBox="1"/>
          <p:nvPr/>
        </p:nvSpPr>
        <p:spPr>
          <a:xfrm>
            <a:off x="6027376" y="1633249"/>
            <a:ext cx="66556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 dirty="0">
                <a:solidFill>
                  <a:schemeClr val="accent2"/>
                </a:solidFill>
              </a:rPr>
              <a:t>1</a:t>
            </a:r>
            <a:endParaRPr lang="ko-KR" altLang="en-US" sz="6600" b="1" dirty="0">
              <a:solidFill>
                <a:schemeClr val="accent2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0F0EFD2-B4E3-BAEE-8B9B-0FA9AA476999}"/>
              </a:ext>
            </a:extLst>
          </p:cNvPr>
          <p:cNvSpPr/>
          <p:nvPr/>
        </p:nvSpPr>
        <p:spPr>
          <a:xfrm>
            <a:off x="9677399" y="6429375"/>
            <a:ext cx="2514600" cy="4286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064622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19999" y="1049009"/>
            <a:ext cx="6202613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market Sans Medium" panose="02000000000000000000" pitchFamily="2" charset="-128"/>
              <a:ea typeface="Gmarket Sans Medium" panose="02000000000000000000" pitchFamily="2" charset="-128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Gmarket Sans Bold" panose="02000000000000000000" pitchFamily="2" charset="-128"/>
              <a:ea typeface="Gmarket Sans Bold" panose="02000000000000000000" pitchFamily="2" charset="-128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E7AF03-AAFA-4B21-94E6-D43D71719920}"/>
              </a:ext>
            </a:extLst>
          </p:cNvPr>
          <p:cNvSpPr txBox="1"/>
          <p:nvPr/>
        </p:nvSpPr>
        <p:spPr>
          <a:xfrm>
            <a:off x="1321400" y="424438"/>
            <a:ext cx="54441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spc="-300" dirty="0">
                <a:solidFill>
                  <a:schemeClr val="accent4">
                    <a:lumMod val="50000"/>
                  </a:schemeClr>
                </a:solidFill>
                <a:latin typeface="Gmarket Sans Bold" panose="02000000000000000000" pitchFamily="2" charset="-128"/>
                <a:ea typeface="Gmarket Sans Bold" panose="02000000000000000000" pitchFamily="2" charset="-128"/>
              </a:rPr>
              <a:t>Accuracy </a:t>
            </a:r>
            <a:r>
              <a:rPr lang="ko-KR" altLang="en-US" sz="3200" b="1" spc="-300" dirty="0">
                <a:solidFill>
                  <a:schemeClr val="accent4">
                    <a:lumMod val="50000"/>
                  </a:schemeClr>
                </a:solidFill>
                <a:latin typeface="Gmarket Sans Bold" panose="02000000000000000000" pitchFamily="2" charset="-128"/>
                <a:ea typeface="Gmarket Sans Bold" panose="02000000000000000000" pitchFamily="2" charset="-128"/>
              </a:rPr>
              <a:t>비교 </a:t>
            </a:r>
            <a:r>
              <a:rPr lang="en-US" altLang="ko-KR" sz="3200" b="1" spc="-300" dirty="0">
                <a:solidFill>
                  <a:schemeClr val="accent4">
                    <a:lumMod val="50000"/>
                  </a:schemeClr>
                </a:solidFill>
                <a:latin typeface="Gmarket Sans Bold" panose="02000000000000000000" pitchFamily="2" charset="-128"/>
                <a:ea typeface="Gmarket Sans Bold" panose="02000000000000000000" pitchFamily="2" charset="-128"/>
              </a:rPr>
              <a:t>(</a:t>
            </a:r>
            <a:r>
              <a:rPr lang="ko-Kore-KR" altLang="en-US" sz="3200" b="1" spc="-300" dirty="0">
                <a:solidFill>
                  <a:schemeClr val="accent4">
                    <a:lumMod val="50000"/>
                  </a:schemeClr>
                </a:solidFill>
                <a:latin typeface="Gmarket Sans Bold" panose="02000000000000000000" pitchFamily="2" charset="-128"/>
                <a:ea typeface="Gmarket Sans Bold" panose="02000000000000000000" pitchFamily="2" charset="-128"/>
              </a:rPr>
              <a:t>수비에 가중치</a:t>
            </a:r>
            <a:r>
              <a:rPr lang="en-US" altLang="ko-KR" sz="3200" b="1" spc="-300" dirty="0">
                <a:solidFill>
                  <a:schemeClr val="accent4">
                    <a:lumMod val="50000"/>
                  </a:schemeClr>
                </a:solidFill>
                <a:latin typeface="Gmarket Sans Bold" panose="02000000000000000000" pitchFamily="2" charset="-128"/>
                <a:ea typeface="Gmarket Sans Bold" panose="02000000000000000000" pitchFamily="2" charset="-128"/>
              </a:rPr>
              <a:t>)</a:t>
            </a:r>
            <a:endParaRPr lang="ko-KR" altLang="en-US" sz="3200" b="1" spc="-300" dirty="0">
              <a:solidFill>
                <a:schemeClr val="accent4">
                  <a:lumMod val="50000"/>
                </a:schemeClr>
              </a:solidFill>
              <a:latin typeface="Gmarket Sans Bold" panose="02000000000000000000" pitchFamily="2" charset="-128"/>
              <a:ea typeface="Gmarket Sans Bold" panose="02000000000000000000" pitchFamily="2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6A287E-578E-4555-9C9F-5642B2F6187E}"/>
              </a:ext>
            </a:extLst>
          </p:cNvPr>
          <p:cNvSpPr txBox="1"/>
          <p:nvPr/>
        </p:nvSpPr>
        <p:spPr>
          <a:xfrm>
            <a:off x="178384" y="289450"/>
            <a:ext cx="131318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  <a:latin typeface="Gmarket Sans Bold" panose="02000000000000000000" pitchFamily="2" charset="-128"/>
                <a:ea typeface="Gmarket Sans Bold" panose="02000000000000000000" pitchFamily="2" charset="-128"/>
              </a:rPr>
              <a:t>3-6</a:t>
            </a:r>
            <a:endParaRPr lang="ko-KR" altLang="en-US" sz="4800" b="1" dirty="0">
              <a:solidFill>
                <a:schemeClr val="accent4"/>
              </a:solidFill>
              <a:latin typeface="Gmarket Sans Bold" panose="02000000000000000000" pitchFamily="2" charset="-128"/>
              <a:ea typeface="Gmarket Sans Bold" panose="02000000000000000000" pitchFamily="2" charset="-128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91D28BFC-863A-3646-CC34-85497E47F421}"/>
              </a:ext>
            </a:extLst>
          </p:cNvPr>
          <p:cNvGrpSpPr/>
          <p:nvPr/>
        </p:nvGrpSpPr>
        <p:grpSpPr>
          <a:xfrm>
            <a:off x="1165581" y="2326664"/>
            <a:ext cx="9930507" cy="3325290"/>
            <a:chOff x="1165581" y="2326664"/>
            <a:chExt cx="9930507" cy="3325290"/>
          </a:xfrm>
        </p:grpSpPr>
        <p:sp>
          <p:nvSpPr>
            <p:cNvPr id="10" name="원호 9">
              <a:extLst>
                <a:ext uri="{FF2B5EF4-FFF2-40B4-BE49-F238E27FC236}">
                  <a16:creationId xmlns:a16="http://schemas.microsoft.com/office/drawing/2014/main" id="{A7890B5E-D4BA-4774-A970-F0337B64C12D}"/>
                </a:ext>
              </a:extLst>
            </p:cNvPr>
            <p:cNvSpPr/>
            <p:nvPr/>
          </p:nvSpPr>
          <p:spPr>
            <a:xfrm rot="5400000">
              <a:off x="1165581" y="2326664"/>
              <a:ext cx="1965434" cy="1965434"/>
            </a:xfrm>
            <a:prstGeom prst="arc">
              <a:avLst>
                <a:gd name="adj1" fmla="val 16029660"/>
                <a:gd name="adj2" fmla="val 21546426"/>
              </a:avLst>
            </a:prstGeom>
            <a:ln w="2540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atin typeface="Gmarket Sans Bold" panose="02000000000000000000" pitchFamily="2" charset="-128"/>
                <a:ea typeface="Gmarket Sans Bold" panose="02000000000000000000" pitchFamily="2" charset="-128"/>
              </a:endParaRPr>
            </a:p>
          </p:txBody>
        </p:sp>
        <p:sp>
          <p:nvSpPr>
            <p:cNvPr id="11" name="원호 10">
              <a:extLst>
                <a:ext uri="{FF2B5EF4-FFF2-40B4-BE49-F238E27FC236}">
                  <a16:creationId xmlns:a16="http://schemas.microsoft.com/office/drawing/2014/main" id="{36449D3B-1A0A-495F-A0C7-9A0B0BEBCBBA}"/>
                </a:ext>
              </a:extLst>
            </p:cNvPr>
            <p:cNvSpPr/>
            <p:nvPr/>
          </p:nvSpPr>
          <p:spPr>
            <a:xfrm>
              <a:off x="1165581" y="2326664"/>
              <a:ext cx="1965434" cy="1965434"/>
            </a:xfrm>
            <a:prstGeom prst="arc">
              <a:avLst>
                <a:gd name="adj1" fmla="val 5320067"/>
                <a:gd name="adj2" fmla="val 278948"/>
              </a:avLst>
            </a:prstGeom>
            <a:ln w="3810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atin typeface="Gmarket Sans Bold" panose="02000000000000000000" pitchFamily="2" charset="-128"/>
                <a:ea typeface="Gmarket Sans Bold" panose="02000000000000000000" pitchFamily="2" charset="-128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56DDEE3-A7F8-4273-8591-3062E1CC0410}"/>
                </a:ext>
              </a:extLst>
            </p:cNvPr>
            <p:cNvSpPr txBox="1"/>
            <p:nvPr/>
          </p:nvSpPr>
          <p:spPr>
            <a:xfrm>
              <a:off x="1381904" y="3016993"/>
              <a:ext cx="153279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b="1" dirty="0">
                  <a:solidFill>
                    <a:srgbClr val="40474D"/>
                  </a:solidFill>
                  <a:latin typeface="Gmarket Sans Bold" panose="02000000000000000000" pitchFamily="2" charset="-128"/>
                  <a:ea typeface="Gmarket Sans Bold" panose="02000000000000000000" pitchFamily="2" charset="-128"/>
                </a:rPr>
                <a:t>58.8%</a:t>
              </a:r>
              <a:endParaRPr lang="ko-KR" altLang="en-US" sz="3200" b="1" dirty="0">
                <a:solidFill>
                  <a:srgbClr val="40474D"/>
                </a:solidFill>
                <a:latin typeface="Gmarket Sans Bold" panose="02000000000000000000" pitchFamily="2" charset="-128"/>
                <a:ea typeface="Gmarket Sans Bold" panose="02000000000000000000" pitchFamily="2" charset="-128"/>
              </a:endParaRPr>
            </a:p>
          </p:txBody>
        </p:sp>
        <p:sp>
          <p:nvSpPr>
            <p:cNvPr id="13" name="テキスト ボックス 17">
              <a:extLst>
                <a:ext uri="{FF2B5EF4-FFF2-40B4-BE49-F238E27FC236}">
                  <a16:creationId xmlns:a16="http://schemas.microsoft.com/office/drawing/2014/main" id="{2775DB12-B950-45AB-9CA5-E4205D947DFF}"/>
                </a:ext>
              </a:extLst>
            </p:cNvPr>
            <p:cNvSpPr txBox="1"/>
            <p:nvPr/>
          </p:nvSpPr>
          <p:spPr>
            <a:xfrm>
              <a:off x="1446161" y="5128734"/>
              <a:ext cx="148630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ja-JP" altLang="en-US" sz="2800" b="1" spc="-150">
                  <a:latin typeface="Gmarket Sans Bold" panose="02000000000000000000" pitchFamily="2" charset="-128"/>
                  <a:ea typeface="Gmarket Sans Bold" panose="02000000000000000000" pitchFamily="2" charset="-128"/>
                </a:rPr>
                <a:t>로지스틱</a:t>
              </a:r>
              <a:endParaRPr kumimoji="1" lang="ja-JP" altLang="en-US" sz="2800" b="1" spc="-150" dirty="0">
                <a:latin typeface="Gmarket Sans Bold" panose="02000000000000000000" pitchFamily="2" charset="-128"/>
                <a:ea typeface="Gmarket Sans Bold" panose="02000000000000000000" pitchFamily="2" charset="-128"/>
              </a:endParaRPr>
            </a:p>
          </p:txBody>
        </p:sp>
        <p:sp>
          <p:nvSpPr>
            <p:cNvPr id="15" name="원호 14">
              <a:extLst>
                <a:ext uri="{FF2B5EF4-FFF2-40B4-BE49-F238E27FC236}">
                  <a16:creationId xmlns:a16="http://schemas.microsoft.com/office/drawing/2014/main" id="{7F0F3BCA-6B45-4A5A-905D-B897FFC05DCD}"/>
                </a:ext>
              </a:extLst>
            </p:cNvPr>
            <p:cNvSpPr/>
            <p:nvPr/>
          </p:nvSpPr>
          <p:spPr>
            <a:xfrm rot="5400000">
              <a:off x="5148118" y="2326664"/>
              <a:ext cx="1965434" cy="1965434"/>
            </a:xfrm>
            <a:prstGeom prst="arc">
              <a:avLst>
                <a:gd name="adj1" fmla="val 14005023"/>
                <a:gd name="adj2" fmla="val 21546426"/>
              </a:avLst>
            </a:prstGeom>
            <a:ln w="2540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atin typeface="Gmarket Sans Bold" panose="02000000000000000000" pitchFamily="2" charset="-128"/>
                <a:ea typeface="Gmarket Sans Bold" panose="02000000000000000000" pitchFamily="2" charset="-128"/>
              </a:endParaRPr>
            </a:p>
          </p:txBody>
        </p:sp>
        <p:sp>
          <p:nvSpPr>
            <p:cNvPr id="16" name="원호 15">
              <a:extLst>
                <a:ext uri="{FF2B5EF4-FFF2-40B4-BE49-F238E27FC236}">
                  <a16:creationId xmlns:a16="http://schemas.microsoft.com/office/drawing/2014/main" id="{2085EBEB-E495-4465-A341-2A353F8FFF93}"/>
                </a:ext>
              </a:extLst>
            </p:cNvPr>
            <p:cNvSpPr/>
            <p:nvPr/>
          </p:nvSpPr>
          <p:spPr>
            <a:xfrm>
              <a:off x="5148118" y="2326664"/>
              <a:ext cx="1965434" cy="1965434"/>
            </a:xfrm>
            <a:prstGeom prst="arc">
              <a:avLst>
                <a:gd name="adj1" fmla="val 5320067"/>
                <a:gd name="adj2" fmla="val 19460305"/>
              </a:avLst>
            </a:prstGeom>
            <a:ln w="3810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atin typeface="Gmarket Sans Bold" panose="02000000000000000000" pitchFamily="2" charset="-128"/>
                <a:ea typeface="Gmarket Sans Bold" panose="02000000000000000000" pitchFamily="2" charset="-128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119878D-E14B-48D2-9448-958D842F9BE7}"/>
                </a:ext>
              </a:extLst>
            </p:cNvPr>
            <p:cNvSpPr txBox="1"/>
            <p:nvPr/>
          </p:nvSpPr>
          <p:spPr>
            <a:xfrm>
              <a:off x="5362035" y="3016993"/>
              <a:ext cx="153760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b="1" dirty="0">
                  <a:solidFill>
                    <a:srgbClr val="40474D"/>
                  </a:solidFill>
                  <a:latin typeface="Gmarket Sans Bold" panose="02000000000000000000" pitchFamily="2" charset="-128"/>
                  <a:ea typeface="Gmarket Sans Bold" panose="02000000000000000000" pitchFamily="2" charset="-128"/>
                </a:rPr>
                <a:t>60.5%</a:t>
              </a:r>
              <a:endParaRPr lang="ko-KR" altLang="en-US" sz="3200" b="1" dirty="0">
                <a:solidFill>
                  <a:srgbClr val="40474D"/>
                </a:solidFill>
                <a:latin typeface="Gmarket Sans Bold" panose="02000000000000000000" pitchFamily="2" charset="-128"/>
                <a:ea typeface="Gmarket Sans Bold" panose="02000000000000000000" pitchFamily="2" charset="-128"/>
              </a:endParaRPr>
            </a:p>
          </p:txBody>
        </p:sp>
        <p:sp>
          <p:nvSpPr>
            <p:cNvPr id="18" name="テキスト ボックス 17">
              <a:extLst>
                <a:ext uri="{FF2B5EF4-FFF2-40B4-BE49-F238E27FC236}">
                  <a16:creationId xmlns:a16="http://schemas.microsoft.com/office/drawing/2014/main" id="{314AAD7B-AED8-452C-9A15-DEDA00C7FE92}"/>
                </a:ext>
              </a:extLst>
            </p:cNvPr>
            <p:cNvSpPr txBox="1"/>
            <p:nvPr/>
          </p:nvSpPr>
          <p:spPr>
            <a:xfrm>
              <a:off x="5757608" y="5128734"/>
              <a:ext cx="67678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800" b="1" spc="-150" dirty="0">
                  <a:latin typeface="Gmarket Sans Bold" panose="02000000000000000000" pitchFamily="2" charset="-128"/>
                  <a:ea typeface="Gmarket Sans Bold" panose="02000000000000000000" pitchFamily="2" charset="-128"/>
                </a:rPr>
                <a:t>RF</a:t>
              </a:r>
              <a:endParaRPr kumimoji="1" lang="ja-JP" altLang="en-US" sz="2800" b="1" spc="-150" dirty="0">
                <a:latin typeface="Gmarket Sans Bold" panose="02000000000000000000" pitchFamily="2" charset="-128"/>
                <a:ea typeface="Gmarket Sans Bold" panose="02000000000000000000" pitchFamily="2" charset="-128"/>
              </a:endParaRPr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35257A34-4A41-4859-B324-FB8978CA3A55}"/>
                </a:ext>
              </a:extLst>
            </p:cNvPr>
            <p:cNvCxnSpPr/>
            <p:nvPr/>
          </p:nvCxnSpPr>
          <p:spPr>
            <a:xfrm>
              <a:off x="5815875" y="4938794"/>
              <a:ext cx="629920" cy="0"/>
            </a:xfrm>
            <a:prstGeom prst="line">
              <a:avLst/>
            </a:prstGeom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원호 20">
              <a:extLst>
                <a:ext uri="{FF2B5EF4-FFF2-40B4-BE49-F238E27FC236}">
                  <a16:creationId xmlns:a16="http://schemas.microsoft.com/office/drawing/2014/main" id="{323CA6E8-A79D-4629-90F2-6ED63FA7BCF9}"/>
                </a:ext>
              </a:extLst>
            </p:cNvPr>
            <p:cNvSpPr/>
            <p:nvPr/>
          </p:nvSpPr>
          <p:spPr>
            <a:xfrm rot="5400000">
              <a:off x="9130654" y="2326664"/>
              <a:ext cx="1965434" cy="1965434"/>
            </a:xfrm>
            <a:prstGeom prst="arc">
              <a:avLst>
                <a:gd name="adj1" fmla="val 10523546"/>
                <a:gd name="adj2" fmla="val 21546426"/>
              </a:avLst>
            </a:prstGeom>
            <a:ln w="2540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atin typeface="Gmarket Sans Bold" panose="02000000000000000000" pitchFamily="2" charset="-128"/>
                <a:ea typeface="Gmarket Sans Bold" panose="02000000000000000000" pitchFamily="2" charset="-128"/>
              </a:endParaRPr>
            </a:p>
          </p:txBody>
        </p:sp>
        <p:sp>
          <p:nvSpPr>
            <p:cNvPr id="22" name="원호 21">
              <a:extLst>
                <a:ext uri="{FF2B5EF4-FFF2-40B4-BE49-F238E27FC236}">
                  <a16:creationId xmlns:a16="http://schemas.microsoft.com/office/drawing/2014/main" id="{A5D6EDD0-2EF8-413C-BBD2-E302D1130BBF}"/>
                </a:ext>
              </a:extLst>
            </p:cNvPr>
            <p:cNvSpPr/>
            <p:nvPr/>
          </p:nvSpPr>
          <p:spPr>
            <a:xfrm>
              <a:off x="9130654" y="2326664"/>
              <a:ext cx="1965434" cy="1965434"/>
            </a:xfrm>
            <a:prstGeom prst="arc">
              <a:avLst>
                <a:gd name="adj1" fmla="val 5320067"/>
                <a:gd name="adj2" fmla="val 1008358"/>
              </a:avLst>
            </a:prstGeom>
            <a:ln w="3810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atin typeface="Gmarket Sans Bold" panose="02000000000000000000" pitchFamily="2" charset="-128"/>
                <a:ea typeface="Gmarket Sans Bold" panose="02000000000000000000" pitchFamily="2" charset="-128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021E7FB-7DC7-4F92-8A50-FD0850463F92}"/>
                </a:ext>
              </a:extLst>
            </p:cNvPr>
            <p:cNvSpPr txBox="1"/>
            <p:nvPr/>
          </p:nvSpPr>
          <p:spPr>
            <a:xfrm>
              <a:off x="9221140" y="3016993"/>
              <a:ext cx="178446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b="1" dirty="0">
                  <a:solidFill>
                    <a:srgbClr val="40474D"/>
                  </a:solidFill>
                  <a:latin typeface="Gmarket Sans Bold" panose="02000000000000000000" pitchFamily="2" charset="-128"/>
                  <a:ea typeface="Gmarket Sans Bold" panose="02000000000000000000" pitchFamily="2" charset="-128"/>
                </a:rPr>
                <a:t>59.78%</a:t>
              </a:r>
              <a:endParaRPr lang="ko-KR" altLang="en-US" sz="3200" b="1" dirty="0">
                <a:solidFill>
                  <a:srgbClr val="40474D"/>
                </a:solidFill>
                <a:latin typeface="Gmarket Sans Bold" panose="02000000000000000000" pitchFamily="2" charset="-128"/>
                <a:ea typeface="Gmarket Sans Bold" panose="02000000000000000000" pitchFamily="2" charset="-128"/>
              </a:endParaRPr>
            </a:p>
          </p:txBody>
        </p:sp>
        <p:sp>
          <p:nvSpPr>
            <p:cNvPr id="24" name="テキスト ボックス 17">
              <a:extLst>
                <a:ext uri="{FF2B5EF4-FFF2-40B4-BE49-F238E27FC236}">
                  <a16:creationId xmlns:a16="http://schemas.microsoft.com/office/drawing/2014/main" id="{DC24AA12-6E60-462D-B338-55E0D44DF2D0}"/>
                </a:ext>
              </a:extLst>
            </p:cNvPr>
            <p:cNvSpPr txBox="1"/>
            <p:nvPr/>
          </p:nvSpPr>
          <p:spPr>
            <a:xfrm>
              <a:off x="9585907" y="5128734"/>
              <a:ext cx="102944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800" b="1" spc="-150" dirty="0">
                  <a:latin typeface="Gmarket Sans Bold" panose="02000000000000000000" pitchFamily="2" charset="-128"/>
                  <a:ea typeface="Gmarket Sans Bold" panose="02000000000000000000" pitchFamily="2" charset="-128"/>
                </a:rPr>
                <a:t>XGB</a:t>
              </a:r>
              <a:endParaRPr kumimoji="1" lang="ja-JP" altLang="en-US" sz="2800" b="1" spc="-150" dirty="0">
                <a:latin typeface="Gmarket Sans Bold" panose="02000000000000000000" pitchFamily="2" charset="-128"/>
                <a:ea typeface="Gmarket Sans Bold" panose="02000000000000000000" pitchFamily="2" charset="-128"/>
              </a:endParaRPr>
            </a:p>
          </p:txBody>
        </p: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BE2CADFC-39A6-4E86-BFE7-BFC81572A490}"/>
                </a:ext>
              </a:extLst>
            </p:cNvPr>
            <p:cNvCxnSpPr/>
            <p:nvPr/>
          </p:nvCxnSpPr>
          <p:spPr>
            <a:xfrm>
              <a:off x="9798411" y="4938794"/>
              <a:ext cx="629920" cy="0"/>
            </a:xfrm>
            <a:prstGeom prst="line">
              <a:avLst/>
            </a:prstGeom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21B6BF52-73A2-47C5-BA44-5CF4B4B86CC2}"/>
                </a:ext>
              </a:extLst>
            </p:cNvPr>
            <p:cNvSpPr/>
            <p:nvPr/>
          </p:nvSpPr>
          <p:spPr>
            <a:xfrm rot="5400000">
              <a:off x="2130297" y="4622427"/>
              <a:ext cx="36000" cy="684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81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2800" b="1">
                <a:latin typeface="Gmarket Sans Bold" panose="02000000000000000000" pitchFamily="2" charset="-128"/>
                <a:ea typeface="Gmarket Sans Bold" panose="02000000000000000000" pitchFamily="2" charset="-128"/>
              </a:endParaRPr>
            </a:p>
          </p:txBody>
        </p:sp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id="{5595FB0E-578E-5CF4-21BE-20A4F0FBFB05}"/>
              </a:ext>
            </a:extLst>
          </p:cNvPr>
          <p:cNvSpPr/>
          <p:nvPr/>
        </p:nvSpPr>
        <p:spPr>
          <a:xfrm>
            <a:off x="9677399" y="6429375"/>
            <a:ext cx="2514600" cy="4286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b="1">
              <a:latin typeface="Gmarket Sans Bold" panose="02000000000000000000" pitchFamily="2" charset="-128"/>
              <a:ea typeface="Gmarket Sans Bold" panose="02000000000000000000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15670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D27475A-FB44-45B8-A8EA-787D9F9F89C1}"/>
              </a:ext>
            </a:extLst>
          </p:cNvPr>
          <p:cNvSpPr/>
          <p:nvPr/>
        </p:nvSpPr>
        <p:spPr>
          <a:xfrm>
            <a:off x="894080" y="955040"/>
            <a:ext cx="5029200" cy="5029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F1EF4E5-8B6C-4044-98D4-4CE9EBEEE068}"/>
              </a:ext>
            </a:extLst>
          </p:cNvPr>
          <p:cNvSpPr/>
          <p:nvPr/>
        </p:nvSpPr>
        <p:spPr>
          <a:xfrm>
            <a:off x="3972560" y="1412240"/>
            <a:ext cx="2824480" cy="282448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076CC6-2716-492F-97EA-92157CB90CF8}"/>
              </a:ext>
            </a:extLst>
          </p:cNvPr>
          <p:cNvSpPr txBox="1"/>
          <p:nvPr/>
        </p:nvSpPr>
        <p:spPr>
          <a:xfrm>
            <a:off x="7142163" y="2418079"/>
            <a:ext cx="42627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spc="-300" dirty="0" err="1">
                <a:solidFill>
                  <a:schemeClr val="accent4">
                    <a:lumMod val="50000"/>
                  </a:schemeClr>
                </a:solidFill>
                <a:latin typeface="Gmarket Sans Bold" panose="02000000000000000000" pitchFamily="2" charset="-128"/>
                <a:ea typeface="Gmarket Sans Bold" panose="02000000000000000000" pitchFamily="2" charset="-128"/>
              </a:rPr>
              <a:t>AutoML</a:t>
            </a:r>
            <a:r>
              <a:rPr lang="en-US" altLang="ko-KR" sz="3600" b="1" spc="-300" dirty="0">
                <a:solidFill>
                  <a:schemeClr val="accent4">
                    <a:lumMod val="50000"/>
                  </a:schemeClr>
                </a:solidFill>
                <a:latin typeface="Gmarket Sans Bold" panose="02000000000000000000" pitchFamily="2" charset="-128"/>
                <a:ea typeface="Gmarket Sans Bold" panose="02000000000000000000" pitchFamily="2" charset="-128"/>
              </a:rPr>
              <a:t> </a:t>
            </a:r>
            <a:r>
              <a:rPr lang="ko-KR" altLang="en-US" sz="3600" b="1" spc="-300" dirty="0">
                <a:solidFill>
                  <a:schemeClr val="accent4">
                    <a:lumMod val="50000"/>
                  </a:schemeClr>
                </a:solidFill>
                <a:latin typeface="Gmarket Sans Bold" panose="02000000000000000000" pitchFamily="2" charset="-128"/>
                <a:ea typeface="Gmarket Sans Bold" panose="02000000000000000000" pitchFamily="2" charset="-128"/>
              </a:rPr>
              <a:t>값과의 비교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B23695-8A31-40A6-B134-9546AED4FADD}"/>
              </a:ext>
            </a:extLst>
          </p:cNvPr>
          <p:cNvSpPr txBox="1"/>
          <p:nvPr/>
        </p:nvSpPr>
        <p:spPr>
          <a:xfrm>
            <a:off x="6027376" y="1633249"/>
            <a:ext cx="66556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 dirty="0">
                <a:solidFill>
                  <a:schemeClr val="accent2"/>
                </a:solidFill>
              </a:rPr>
              <a:t>4</a:t>
            </a:r>
            <a:endParaRPr lang="ko-KR" altLang="en-US" sz="6600" b="1" dirty="0">
              <a:solidFill>
                <a:schemeClr val="accent2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E278E2B-343C-C9A5-8842-AB35A3242B9B}"/>
              </a:ext>
            </a:extLst>
          </p:cNvPr>
          <p:cNvSpPr/>
          <p:nvPr/>
        </p:nvSpPr>
        <p:spPr>
          <a:xfrm>
            <a:off x="9677399" y="6429375"/>
            <a:ext cx="2514600" cy="4286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9323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19999" y="1049009"/>
            <a:ext cx="7395225" cy="10794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Gmarket Sans Bold" panose="02000000000000000000" pitchFamily="2" charset="-128"/>
              <a:ea typeface="Gmarket Sans Bold" panose="02000000000000000000" pitchFamily="2" charset="-128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-1" y="1049009"/>
            <a:ext cx="924403" cy="10794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Gmarket Sans Bold" panose="02000000000000000000" pitchFamily="2" charset="-128"/>
              <a:ea typeface="Gmarket Sans Bold" panose="02000000000000000000" pitchFamily="2" charset="-128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E7AF03-AAFA-4B21-94E6-D43D71719920}"/>
              </a:ext>
            </a:extLst>
          </p:cNvPr>
          <p:cNvSpPr txBox="1"/>
          <p:nvPr/>
        </p:nvSpPr>
        <p:spPr>
          <a:xfrm>
            <a:off x="1440000" y="400116"/>
            <a:ext cx="617348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spc="-300" dirty="0" err="1">
                <a:solidFill>
                  <a:schemeClr val="accent4">
                    <a:lumMod val="50000"/>
                  </a:schemeClr>
                </a:solidFill>
                <a:latin typeface="Gmarket Sans Bold" panose="02000000000000000000" pitchFamily="2" charset="-128"/>
                <a:ea typeface="Gmarket Sans Bold" panose="02000000000000000000" pitchFamily="2" charset="-128"/>
              </a:rPr>
              <a:t>AutoML</a:t>
            </a:r>
            <a:r>
              <a:rPr lang="en-US" altLang="ko-KR" sz="3200" b="1" spc="-300" dirty="0">
                <a:solidFill>
                  <a:schemeClr val="accent4">
                    <a:lumMod val="50000"/>
                  </a:schemeClr>
                </a:solidFill>
                <a:latin typeface="Gmarket Sans Bold" panose="02000000000000000000" pitchFamily="2" charset="-128"/>
                <a:ea typeface="Gmarket Sans Bold" panose="02000000000000000000" pitchFamily="2" charset="-128"/>
              </a:rPr>
              <a:t> </a:t>
            </a:r>
            <a:r>
              <a:rPr lang="ko-KR" altLang="en-US" sz="3200" b="1" spc="-300" dirty="0">
                <a:solidFill>
                  <a:schemeClr val="accent4">
                    <a:lumMod val="50000"/>
                  </a:schemeClr>
                </a:solidFill>
                <a:latin typeface="Gmarket Sans Bold" panose="02000000000000000000" pitchFamily="2" charset="-128"/>
                <a:ea typeface="Gmarket Sans Bold" panose="02000000000000000000" pitchFamily="2" charset="-128"/>
              </a:rPr>
              <a:t>결과분석 </a:t>
            </a:r>
            <a:r>
              <a:rPr lang="en-US" altLang="ko-KR" sz="3200" b="1" spc="-300" dirty="0">
                <a:solidFill>
                  <a:schemeClr val="accent4">
                    <a:lumMod val="50000"/>
                  </a:schemeClr>
                </a:solidFill>
                <a:latin typeface="Gmarket Sans Bold" panose="02000000000000000000" pitchFamily="2" charset="-128"/>
                <a:ea typeface="Gmarket Sans Bold" panose="02000000000000000000" pitchFamily="2" charset="-128"/>
              </a:rPr>
              <a:t>: </a:t>
            </a:r>
            <a:r>
              <a:rPr lang="ko-KR" altLang="en-US" sz="3200" b="1" spc="-300" dirty="0" err="1">
                <a:solidFill>
                  <a:schemeClr val="accent4">
                    <a:lumMod val="50000"/>
                  </a:schemeClr>
                </a:solidFill>
                <a:latin typeface="Gmarket Sans Bold" panose="02000000000000000000" pitchFamily="2" charset="-128"/>
                <a:ea typeface="Gmarket Sans Bold" panose="02000000000000000000" pitchFamily="2" charset="-128"/>
              </a:rPr>
              <a:t>선수별</a:t>
            </a:r>
            <a:r>
              <a:rPr lang="ko-KR" altLang="en-US" sz="3200" b="1" spc="-300" dirty="0">
                <a:solidFill>
                  <a:schemeClr val="accent4">
                    <a:lumMod val="50000"/>
                  </a:schemeClr>
                </a:solidFill>
                <a:latin typeface="Gmarket Sans Bold" panose="02000000000000000000" pitchFamily="2" charset="-128"/>
                <a:ea typeface="Gmarket Sans Bold" panose="02000000000000000000" pitchFamily="2" charset="-128"/>
              </a:rPr>
              <a:t> </a:t>
            </a:r>
            <a:r>
              <a:rPr lang="en-US" altLang="ko-KR" sz="3200" b="1" spc="-300" dirty="0">
                <a:solidFill>
                  <a:schemeClr val="accent4">
                    <a:lumMod val="50000"/>
                  </a:schemeClr>
                </a:solidFill>
                <a:latin typeface="Gmarket Sans Bold" panose="02000000000000000000" pitchFamily="2" charset="-128"/>
                <a:ea typeface="Gmarket Sans Bold" panose="02000000000000000000" pitchFamily="2" charset="-128"/>
              </a:rPr>
              <a:t>– </a:t>
            </a:r>
            <a:r>
              <a:rPr kumimoji="1" lang="en-US" altLang="ko-KR" sz="2400" b="1" spc="-300" dirty="0" err="1">
                <a:solidFill>
                  <a:schemeClr val="accent4">
                    <a:lumMod val="50000"/>
                  </a:schemeClr>
                </a:solidFill>
                <a:latin typeface="Gmarket Sans Bold" panose="02000000000000000000" pitchFamily="2" charset="-128"/>
                <a:ea typeface="Gmarket Sans Bold" panose="02000000000000000000" pitchFamily="2" charset="-128"/>
              </a:rPr>
              <a:t>raw_data</a:t>
            </a:r>
            <a:endParaRPr kumimoji="1" lang="ko-Kore-KR" altLang="en-US" sz="2400" b="1" dirty="0">
              <a:latin typeface="Gmarket Sans Bold" panose="02000000000000000000" pitchFamily="2" charset="-128"/>
              <a:ea typeface="Gmarket Sans Bold" panose="02000000000000000000" pitchFamily="2" charset="-128"/>
            </a:endParaRPr>
          </a:p>
          <a:p>
            <a:r>
              <a:rPr lang="ko-KR" altLang="en-US" sz="3200" b="1" spc="-300" dirty="0">
                <a:solidFill>
                  <a:schemeClr val="accent4">
                    <a:lumMod val="50000"/>
                  </a:schemeClr>
                </a:solidFill>
                <a:latin typeface="Gmarket Sans Bold" panose="02000000000000000000" pitchFamily="2" charset="-128"/>
                <a:ea typeface="Gmarket Sans Bold" panose="02000000000000000000" pitchFamily="2" charset="-128"/>
              </a:rPr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6A287E-578E-4555-9C9F-5642B2F6187E}"/>
              </a:ext>
            </a:extLst>
          </p:cNvPr>
          <p:cNvSpPr txBox="1"/>
          <p:nvPr/>
        </p:nvSpPr>
        <p:spPr>
          <a:xfrm>
            <a:off x="185879" y="290695"/>
            <a:ext cx="11913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  <a:latin typeface="Gmarket Sans Bold" panose="02000000000000000000" pitchFamily="2" charset="-128"/>
                <a:ea typeface="Gmarket Sans Bold" panose="02000000000000000000" pitchFamily="2" charset="-128"/>
              </a:rPr>
              <a:t>4-1</a:t>
            </a:r>
            <a:endParaRPr lang="ko-KR" altLang="en-US" sz="4800" b="1" dirty="0">
              <a:solidFill>
                <a:schemeClr val="accent4"/>
              </a:solidFill>
              <a:latin typeface="Gmarket Sans Bold" panose="02000000000000000000" pitchFamily="2" charset="-128"/>
              <a:ea typeface="Gmarket Sans Bold" panose="02000000000000000000" pitchFamily="2" charset="-128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2" name="잉크 11">
                <a:extLst>
                  <a:ext uri="{FF2B5EF4-FFF2-40B4-BE49-F238E27FC236}">
                    <a16:creationId xmlns:a16="http://schemas.microsoft.com/office/drawing/2014/main" id="{91704D9B-7EB2-3C5A-1292-788C34A36990}"/>
                  </a:ext>
                </a:extLst>
              </p14:cNvPr>
              <p14:cNvContentPartPr/>
              <p14:nvPr/>
            </p14:nvContentPartPr>
            <p14:xfrm>
              <a:off x="1961836" y="-82844"/>
              <a:ext cx="360" cy="360"/>
            </p14:xfrm>
          </p:contentPart>
        </mc:Choice>
        <mc:Fallback>
          <p:pic>
            <p:nvPicPr>
              <p:cNvPr id="12" name="잉크 11">
                <a:extLst>
                  <a:ext uri="{FF2B5EF4-FFF2-40B4-BE49-F238E27FC236}">
                    <a16:creationId xmlns:a16="http://schemas.microsoft.com/office/drawing/2014/main" id="{91704D9B-7EB2-3C5A-1292-788C34A3699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43836" y="-100844"/>
                <a:ext cx="3600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39" name="직사각형 38">
            <a:extLst>
              <a:ext uri="{FF2B5EF4-FFF2-40B4-BE49-F238E27FC236}">
                <a16:creationId xmlns:a16="http://schemas.microsoft.com/office/drawing/2014/main" id="{BC6248F8-F381-4B35-0F8B-AED75F1EF6DA}"/>
              </a:ext>
            </a:extLst>
          </p:cNvPr>
          <p:cNvSpPr/>
          <p:nvPr/>
        </p:nvSpPr>
        <p:spPr>
          <a:xfrm>
            <a:off x="9612769" y="6354619"/>
            <a:ext cx="2514600" cy="4286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B4EA2443-38AB-2C21-9A3C-D8286ED152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80" y="1384312"/>
            <a:ext cx="1203716" cy="40488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EA281C63-BBF5-6B80-CC2B-DCFE44C115F8}"/>
              </a:ext>
            </a:extLst>
          </p:cNvPr>
          <p:cNvSpPr txBox="1"/>
          <p:nvPr/>
        </p:nvSpPr>
        <p:spPr>
          <a:xfrm>
            <a:off x="7212251" y="1515159"/>
            <a:ext cx="20001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2000" dirty="0">
                <a:latin typeface="Gmarket Sans Medium" panose="02000000000000000000" pitchFamily="2" charset="-128"/>
                <a:ea typeface="Gmarket Sans Medium" panose="02000000000000000000" pitchFamily="2" charset="-128"/>
              </a:rPr>
              <a:t>최종 정확도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9C7B6BB-C940-AFFB-5B92-723378AC29F3}"/>
              </a:ext>
            </a:extLst>
          </p:cNvPr>
          <p:cNvSpPr txBox="1"/>
          <p:nvPr/>
        </p:nvSpPr>
        <p:spPr>
          <a:xfrm>
            <a:off x="8612708" y="2050000"/>
            <a:ext cx="20001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3200" b="1" dirty="0">
                <a:latin typeface="Gmarket Sans Bold" panose="02000000000000000000" pitchFamily="2" charset="-128"/>
                <a:ea typeface="Gmarket Sans Bold" panose="02000000000000000000" pitchFamily="2" charset="-128"/>
              </a:rPr>
              <a:t>0.</a:t>
            </a:r>
            <a:endParaRPr kumimoji="1" lang="ko-Kore-KR" altLang="en-US" sz="3200" b="1" dirty="0">
              <a:latin typeface="Gmarket Sans Bold" panose="02000000000000000000" pitchFamily="2" charset="-128"/>
              <a:ea typeface="Gmarket Sans Bold" panose="02000000000000000000" pitchFamily="2" charset="-128"/>
            </a:endParaRPr>
          </a:p>
        </p:txBody>
      </p:sp>
      <p:sp>
        <p:nvSpPr>
          <p:cNvPr id="25" name="오른쪽 화살표[R] 24">
            <a:extLst>
              <a:ext uri="{FF2B5EF4-FFF2-40B4-BE49-F238E27FC236}">
                <a16:creationId xmlns:a16="http://schemas.microsoft.com/office/drawing/2014/main" id="{6616712E-CE5F-B502-3610-383671AE87EC}"/>
              </a:ext>
            </a:extLst>
          </p:cNvPr>
          <p:cNvSpPr/>
          <p:nvPr/>
        </p:nvSpPr>
        <p:spPr>
          <a:xfrm>
            <a:off x="7818785" y="1977602"/>
            <a:ext cx="737470" cy="729570"/>
          </a:xfrm>
          <a:prstGeom prst="rightArrow">
            <a:avLst>
              <a:gd name="adj1" fmla="val 42822"/>
              <a:gd name="adj2" fmla="val 5594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7E31F1F-7C19-0F97-4E47-8AA2195236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880" y="2050000"/>
            <a:ext cx="6746908" cy="4494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512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19999" y="1014110"/>
            <a:ext cx="8957399" cy="970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Gmarket Sans Bold" panose="02000000000000000000" pitchFamily="2" charset="-128"/>
              <a:ea typeface="Gmarket Sans Bold" panose="02000000000000000000" pitchFamily="2" charset="-128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-1" y="1014110"/>
            <a:ext cx="1119675" cy="9707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Gmarket Sans Bold" panose="02000000000000000000" pitchFamily="2" charset="-128"/>
              <a:ea typeface="Gmarket Sans Bold" panose="02000000000000000000" pitchFamily="2" charset="-128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E7AF03-AAFA-4B21-94E6-D43D71719920}"/>
              </a:ext>
            </a:extLst>
          </p:cNvPr>
          <p:cNvSpPr txBox="1"/>
          <p:nvPr/>
        </p:nvSpPr>
        <p:spPr>
          <a:xfrm>
            <a:off x="1368373" y="413805"/>
            <a:ext cx="640592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spc="-300" dirty="0" err="1">
                <a:solidFill>
                  <a:schemeClr val="accent4">
                    <a:lumMod val="50000"/>
                  </a:schemeClr>
                </a:solidFill>
                <a:latin typeface="Gmarket Sans Bold" panose="02000000000000000000" pitchFamily="2" charset="-128"/>
                <a:ea typeface="Gmarket Sans Bold" panose="02000000000000000000" pitchFamily="2" charset="-128"/>
              </a:rPr>
              <a:t>AutoML</a:t>
            </a:r>
            <a:r>
              <a:rPr lang="en-US" altLang="ko-KR" sz="3200" b="1" spc="-300" dirty="0">
                <a:solidFill>
                  <a:schemeClr val="accent4">
                    <a:lumMod val="50000"/>
                  </a:schemeClr>
                </a:solidFill>
                <a:latin typeface="Gmarket Sans Bold" panose="02000000000000000000" pitchFamily="2" charset="-128"/>
                <a:ea typeface="Gmarket Sans Bold" panose="02000000000000000000" pitchFamily="2" charset="-128"/>
              </a:rPr>
              <a:t> </a:t>
            </a:r>
            <a:r>
              <a:rPr lang="ko-KR" altLang="en-US" sz="3200" b="1" spc="-300" dirty="0">
                <a:solidFill>
                  <a:schemeClr val="accent4">
                    <a:lumMod val="50000"/>
                  </a:schemeClr>
                </a:solidFill>
                <a:latin typeface="Gmarket Sans Bold" panose="02000000000000000000" pitchFamily="2" charset="-128"/>
                <a:ea typeface="Gmarket Sans Bold" panose="02000000000000000000" pitchFamily="2" charset="-128"/>
              </a:rPr>
              <a:t>결과분석 </a:t>
            </a:r>
            <a:r>
              <a:rPr lang="en-US" altLang="ko-KR" sz="3200" b="1" spc="-300" dirty="0">
                <a:solidFill>
                  <a:schemeClr val="accent4">
                    <a:lumMod val="50000"/>
                  </a:schemeClr>
                </a:solidFill>
                <a:latin typeface="Gmarket Sans Bold" panose="02000000000000000000" pitchFamily="2" charset="-128"/>
                <a:ea typeface="Gmarket Sans Bold" panose="02000000000000000000" pitchFamily="2" charset="-128"/>
              </a:rPr>
              <a:t>: </a:t>
            </a:r>
            <a:r>
              <a:rPr lang="ko-KR" altLang="en-US" sz="3200" b="1" spc="-300" dirty="0" err="1">
                <a:solidFill>
                  <a:schemeClr val="accent4">
                    <a:lumMod val="50000"/>
                  </a:schemeClr>
                </a:solidFill>
                <a:latin typeface="Gmarket Sans Bold" panose="02000000000000000000" pitchFamily="2" charset="-128"/>
                <a:ea typeface="Gmarket Sans Bold" panose="02000000000000000000" pitchFamily="2" charset="-128"/>
              </a:rPr>
              <a:t>선수별</a:t>
            </a:r>
            <a:r>
              <a:rPr lang="ko-KR" altLang="en-US" sz="3200" b="1" spc="-300" dirty="0">
                <a:solidFill>
                  <a:schemeClr val="accent4">
                    <a:lumMod val="50000"/>
                  </a:schemeClr>
                </a:solidFill>
                <a:latin typeface="Gmarket Sans Bold" panose="02000000000000000000" pitchFamily="2" charset="-128"/>
                <a:ea typeface="Gmarket Sans Bold" panose="02000000000000000000" pitchFamily="2" charset="-128"/>
              </a:rPr>
              <a:t> </a:t>
            </a:r>
            <a:r>
              <a:rPr lang="en-US" altLang="ko-KR" sz="3200" b="1" spc="-300" dirty="0">
                <a:solidFill>
                  <a:schemeClr val="accent4">
                    <a:lumMod val="50000"/>
                  </a:schemeClr>
                </a:solidFill>
                <a:latin typeface="Gmarket Sans Bold" panose="02000000000000000000" pitchFamily="2" charset="-128"/>
                <a:ea typeface="Gmarket Sans Bold" panose="02000000000000000000" pitchFamily="2" charset="-128"/>
              </a:rPr>
              <a:t>– </a:t>
            </a:r>
            <a:r>
              <a:rPr kumimoji="1" lang="en-US" altLang="ko-KR" sz="2400" b="1" spc="-300" dirty="0">
                <a:solidFill>
                  <a:schemeClr val="accent4">
                    <a:lumMod val="50000"/>
                  </a:schemeClr>
                </a:solidFill>
                <a:latin typeface="Gmarket Sans Bold" panose="02000000000000000000" pitchFamily="2" charset="-128"/>
                <a:ea typeface="Gmarket Sans Bold" panose="02000000000000000000" pitchFamily="2" charset="-128"/>
              </a:rPr>
              <a:t>feature </a:t>
            </a:r>
            <a:r>
              <a:rPr kumimoji="1" lang="ko-KR" altLang="en-US" sz="2400" b="1" spc="-300" dirty="0">
                <a:solidFill>
                  <a:schemeClr val="accent4">
                    <a:lumMod val="50000"/>
                  </a:schemeClr>
                </a:solidFill>
                <a:latin typeface="Gmarket Sans Bold" panose="02000000000000000000" pitchFamily="2" charset="-128"/>
                <a:ea typeface="Gmarket Sans Bold" panose="02000000000000000000" pitchFamily="2" charset="-128"/>
              </a:rPr>
              <a:t>추출</a:t>
            </a:r>
            <a:endParaRPr kumimoji="1" lang="ko-Kore-KR" altLang="en-US" sz="2400" b="1" dirty="0">
              <a:latin typeface="Gmarket Sans Bold" panose="02000000000000000000" pitchFamily="2" charset="-128"/>
              <a:ea typeface="Gmarket Sans Bold" panose="02000000000000000000" pitchFamily="2" charset="-128"/>
            </a:endParaRPr>
          </a:p>
          <a:p>
            <a:r>
              <a:rPr lang="ko-KR" altLang="en-US" sz="3200" b="1" spc="-300" dirty="0">
                <a:solidFill>
                  <a:schemeClr val="accent4">
                    <a:lumMod val="50000"/>
                  </a:schemeClr>
                </a:solidFill>
                <a:latin typeface="Gmarket Sans Bold" panose="02000000000000000000" pitchFamily="2" charset="-128"/>
                <a:ea typeface="Gmarket Sans Bold" panose="02000000000000000000" pitchFamily="2" charset="-128"/>
              </a:rPr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6A287E-578E-4555-9C9F-5642B2F6187E}"/>
              </a:ext>
            </a:extLst>
          </p:cNvPr>
          <p:cNvSpPr txBox="1"/>
          <p:nvPr/>
        </p:nvSpPr>
        <p:spPr>
          <a:xfrm>
            <a:off x="185879" y="290695"/>
            <a:ext cx="13099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  <a:latin typeface="Gmarket Sans Bold" panose="02000000000000000000" pitchFamily="2" charset="-128"/>
                <a:ea typeface="Gmarket Sans Bold" panose="02000000000000000000" pitchFamily="2" charset="-128"/>
              </a:rPr>
              <a:t>4-2</a:t>
            </a:r>
            <a:endParaRPr lang="ko-KR" altLang="en-US" sz="4800" b="1" dirty="0">
              <a:solidFill>
                <a:schemeClr val="accent4"/>
              </a:solidFill>
              <a:latin typeface="Gmarket Sans Bold" panose="02000000000000000000" pitchFamily="2" charset="-128"/>
              <a:ea typeface="Gmarket Sans Bold" panose="02000000000000000000" pitchFamily="2" charset="-128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2" name="잉크 11">
                <a:extLst>
                  <a:ext uri="{FF2B5EF4-FFF2-40B4-BE49-F238E27FC236}">
                    <a16:creationId xmlns:a16="http://schemas.microsoft.com/office/drawing/2014/main" id="{91704D9B-7EB2-3C5A-1292-788C34A36990}"/>
                  </a:ext>
                </a:extLst>
              </p14:cNvPr>
              <p14:cNvContentPartPr/>
              <p14:nvPr/>
            </p14:nvContentPartPr>
            <p14:xfrm>
              <a:off x="1961836" y="-82844"/>
              <a:ext cx="360" cy="360"/>
            </p14:xfrm>
          </p:contentPart>
        </mc:Choice>
        <mc:Fallback>
          <p:pic>
            <p:nvPicPr>
              <p:cNvPr id="12" name="잉크 11">
                <a:extLst>
                  <a:ext uri="{FF2B5EF4-FFF2-40B4-BE49-F238E27FC236}">
                    <a16:creationId xmlns:a16="http://schemas.microsoft.com/office/drawing/2014/main" id="{91704D9B-7EB2-3C5A-1292-788C34A3699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43836" y="-100844"/>
                <a:ext cx="3600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39" name="직사각형 38">
            <a:extLst>
              <a:ext uri="{FF2B5EF4-FFF2-40B4-BE49-F238E27FC236}">
                <a16:creationId xmlns:a16="http://schemas.microsoft.com/office/drawing/2014/main" id="{BC6248F8-F381-4B35-0F8B-AED75F1EF6DA}"/>
              </a:ext>
            </a:extLst>
          </p:cNvPr>
          <p:cNvSpPr/>
          <p:nvPr/>
        </p:nvSpPr>
        <p:spPr>
          <a:xfrm>
            <a:off x="9677399" y="6429375"/>
            <a:ext cx="2514600" cy="4286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B302B5F-9E25-4046-7F3D-257A8BEC683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8802"/>
          <a:stretch/>
        </p:blipFill>
        <p:spPr>
          <a:xfrm>
            <a:off x="305845" y="1792213"/>
            <a:ext cx="5193080" cy="192785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2638581-2B42-999D-6AB7-6381154BEE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5845" y="1309613"/>
            <a:ext cx="2552700" cy="4826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8D1BB32-5D7F-4E03-F3C1-CE679B8331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6530" y="3912189"/>
            <a:ext cx="1783844" cy="43865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210C99B-DB75-231E-CA01-8D15965004B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80337" y="4021257"/>
            <a:ext cx="3565350" cy="234843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4EA2443-38AB-2C21-9A3C-D8286ED1522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12110" y="1293651"/>
            <a:ext cx="1203716" cy="40488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28EB513-DBAC-1FCD-170F-9489BFCEEFE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10317" y="1798892"/>
            <a:ext cx="4432300" cy="4318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3B5007F2-9346-5FC0-E0DD-6BABB97A5307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b="88392"/>
          <a:stretch/>
        </p:blipFill>
        <p:spPr>
          <a:xfrm>
            <a:off x="6638796" y="2363289"/>
            <a:ext cx="3620022" cy="520013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F6E48E28-2D70-8B73-2FFD-1A2ABC5E6090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37743" b="53912"/>
          <a:stretch/>
        </p:blipFill>
        <p:spPr>
          <a:xfrm>
            <a:off x="6638796" y="2919659"/>
            <a:ext cx="3314700" cy="342334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4CB9F911-946E-CE98-5A93-1CBC4ACD6F1C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90130"/>
          <a:stretch/>
        </p:blipFill>
        <p:spPr>
          <a:xfrm>
            <a:off x="6638796" y="3354579"/>
            <a:ext cx="3314700" cy="404886"/>
          </a:xfrm>
          <a:prstGeom prst="rect">
            <a:avLst/>
          </a:prstGeom>
        </p:spPr>
      </p:pic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57168B44-76B2-3DB2-9163-173D0C018458}"/>
              </a:ext>
            </a:extLst>
          </p:cNvPr>
          <p:cNvSpPr/>
          <p:nvPr/>
        </p:nvSpPr>
        <p:spPr>
          <a:xfrm>
            <a:off x="6605871" y="2399051"/>
            <a:ext cx="2019909" cy="331593"/>
          </a:xfrm>
          <a:prstGeom prst="roundRect">
            <a:avLst/>
          </a:prstGeom>
          <a:solidFill>
            <a:schemeClr val="accent1">
              <a:alpha val="2420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6D343D43-920F-5B00-A8AD-9119DA7ABDBD}"/>
              </a:ext>
            </a:extLst>
          </p:cNvPr>
          <p:cNvSpPr/>
          <p:nvPr/>
        </p:nvSpPr>
        <p:spPr>
          <a:xfrm>
            <a:off x="6638797" y="2923801"/>
            <a:ext cx="2993720" cy="338192"/>
          </a:xfrm>
          <a:prstGeom prst="roundRect">
            <a:avLst/>
          </a:prstGeom>
          <a:solidFill>
            <a:schemeClr val="accent1">
              <a:alpha val="2420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B6AEC71F-4614-7D21-0562-BE973CB12E99}"/>
              </a:ext>
            </a:extLst>
          </p:cNvPr>
          <p:cNvSpPr/>
          <p:nvPr/>
        </p:nvSpPr>
        <p:spPr>
          <a:xfrm>
            <a:off x="6638796" y="3393290"/>
            <a:ext cx="3432130" cy="338192"/>
          </a:xfrm>
          <a:prstGeom prst="roundRect">
            <a:avLst/>
          </a:prstGeom>
          <a:solidFill>
            <a:schemeClr val="accent1">
              <a:alpha val="2420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202F589E-E16E-4843-8FD8-0D89DF4ABF4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61125" y="4773609"/>
            <a:ext cx="5582867" cy="68157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EA281C63-BBF5-6B80-CC2B-DCFE44C115F8}"/>
              </a:ext>
            </a:extLst>
          </p:cNvPr>
          <p:cNvSpPr txBox="1"/>
          <p:nvPr/>
        </p:nvSpPr>
        <p:spPr>
          <a:xfrm>
            <a:off x="6461125" y="4235147"/>
            <a:ext cx="20001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2000" dirty="0">
                <a:latin typeface="Gmarket Sans Medium" panose="02000000000000000000" pitchFamily="2" charset="-128"/>
                <a:ea typeface="Gmarket Sans Medium" panose="02000000000000000000" pitchFamily="2" charset="-128"/>
              </a:rPr>
              <a:t>최종 정확도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9C7B6BB-C940-AFFB-5B92-723378AC29F3}"/>
              </a:ext>
            </a:extLst>
          </p:cNvPr>
          <p:cNvSpPr txBox="1"/>
          <p:nvPr/>
        </p:nvSpPr>
        <p:spPr>
          <a:xfrm>
            <a:off x="9070865" y="5804910"/>
            <a:ext cx="20001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3200" b="1" dirty="0">
                <a:latin typeface="Gmarket Sans Bold" panose="02000000000000000000" pitchFamily="2" charset="-128"/>
                <a:ea typeface="Gmarket Sans Bold" panose="02000000000000000000" pitchFamily="2" charset="-128"/>
              </a:rPr>
              <a:t>0.8714</a:t>
            </a:r>
            <a:endParaRPr kumimoji="1" lang="ko-Kore-KR" altLang="en-US" sz="3200" b="1" dirty="0">
              <a:latin typeface="Gmarket Sans Bold" panose="02000000000000000000" pitchFamily="2" charset="-128"/>
              <a:ea typeface="Gmarket Sans Bold" panose="02000000000000000000" pitchFamily="2" charset="-128"/>
            </a:endParaRPr>
          </a:p>
        </p:txBody>
      </p:sp>
      <p:sp>
        <p:nvSpPr>
          <p:cNvPr id="25" name="오른쪽 화살표[R] 24">
            <a:extLst>
              <a:ext uri="{FF2B5EF4-FFF2-40B4-BE49-F238E27FC236}">
                <a16:creationId xmlns:a16="http://schemas.microsoft.com/office/drawing/2014/main" id="{6616712E-CE5F-B502-3610-383671AE87EC}"/>
              </a:ext>
            </a:extLst>
          </p:cNvPr>
          <p:cNvSpPr/>
          <p:nvPr/>
        </p:nvSpPr>
        <p:spPr>
          <a:xfrm>
            <a:off x="8276942" y="5732512"/>
            <a:ext cx="737470" cy="729570"/>
          </a:xfrm>
          <a:prstGeom prst="rightArrow">
            <a:avLst>
              <a:gd name="adj1" fmla="val 42822"/>
              <a:gd name="adj2" fmla="val 5594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86573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20000" y="1049383"/>
            <a:ext cx="6804894" cy="10762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Gmarket Sans Bold" panose="02000000000000000000" pitchFamily="2" charset="-128"/>
              <a:ea typeface="Gmarket Sans Bold" panose="02000000000000000000" pitchFamily="2" charset="-128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1049383"/>
            <a:ext cx="850612" cy="1076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Gmarket Sans Bold" panose="02000000000000000000" pitchFamily="2" charset="-128"/>
              <a:ea typeface="Gmarket Sans Bold" panose="02000000000000000000" pitchFamily="2" charset="-128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E7AF03-AAFA-4B21-94E6-D43D71719920}"/>
              </a:ext>
            </a:extLst>
          </p:cNvPr>
          <p:cNvSpPr txBox="1"/>
          <p:nvPr/>
        </p:nvSpPr>
        <p:spPr>
          <a:xfrm>
            <a:off x="1418477" y="413805"/>
            <a:ext cx="643477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spc="-300" dirty="0" err="1">
                <a:solidFill>
                  <a:schemeClr val="accent4">
                    <a:lumMod val="50000"/>
                  </a:schemeClr>
                </a:solidFill>
                <a:latin typeface="Gmarket Sans Bold" panose="02000000000000000000" pitchFamily="2" charset="-128"/>
                <a:ea typeface="Gmarket Sans Bold" panose="02000000000000000000" pitchFamily="2" charset="-128"/>
              </a:rPr>
              <a:t>AutoML</a:t>
            </a:r>
            <a:r>
              <a:rPr lang="en-US" altLang="ko-KR" sz="3200" b="1" spc="-300" dirty="0">
                <a:solidFill>
                  <a:schemeClr val="accent4">
                    <a:lumMod val="50000"/>
                  </a:schemeClr>
                </a:solidFill>
                <a:latin typeface="Gmarket Sans Bold" panose="02000000000000000000" pitchFamily="2" charset="-128"/>
                <a:ea typeface="Gmarket Sans Bold" panose="02000000000000000000" pitchFamily="2" charset="-128"/>
              </a:rPr>
              <a:t> </a:t>
            </a:r>
            <a:r>
              <a:rPr lang="ko-KR" altLang="en-US" sz="3200" b="1" spc="-300" dirty="0">
                <a:solidFill>
                  <a:schemeClr val="accent4">
                    <a:lumMod val="50000"/>
                  </a:schemeClr>
                </a:solidFill>
                <a:latin typeface="Gmarket Sans Bold" panose="02000000000000000000" pitchFamily="2" charset="-128"/>
                <a:ea typeface="Gmarket Sans Bold" panose="02000000000000000000" pitchFamily="2" charset="-128"/>
              </a:rPr>
              <a:t>결과분석 </a:t>
            </a:r>
            <a:r>
              <a:rPr lang="en-US" altLang="ko-KR" sz="3200" b="1" spc="-300" dirty="0">
                <a:solidFill>
                  <a:schemeClr val="accent4">
                    <a:lumMod val="50000"/>
                  </a:schemeClr>
                </a:solidFill>
                <a:latin typeface="Gmarket Sans Bold" panose="02000000000000000000" pitchFamily="2" charset="-128"/>
                <a:ea typeface="Gmarket Sans Bold" panose="02000000000000000000" pitchFamily="2" charset="-128"/>
              </a:rPr>
              <a:t>: </a:t>
            </a:r>
            <a:r>
              <a:rPr lang="ko-KR" altLang="en-US" sz="3200" b="1" spc="-300" dirty="0">
                <a:solidFill>
                  <a:schemeClr val="accent4">
                    <a:lumMod val="50000"/>
                  </a:schemeClr>
                </a:solidFill>
                <a:latin typeface="Gmarket Sans Bold" panose="02000000000000000000" pitchFamily="2" charset="-128"/>
                <a:ea typeface="Gmarket Sans Bold" panose="02000000000000000000" pitchFamily="2" charset="-128"/>
              </a:rPr>
              <a:t>팀별 </a:t>
            </a:r>
            <a:r>
              <a:rPr lang="en-US" altLang="ko-KR" sz="3200" b="1" spc="-300" dirty="0">
                <a:solidFill>
                  <a:schemeClr val="accent4">
                    <a:lumMod val="50000"/>
                  </a:schemeClr>
                </a:solidFill>
                <a:latin typeface="Gmarket Sans Bold" panose="02000000000000000000" pitchFamily="2" charset="-128"/>
                <a:ea typeface="Gmarket Sans Bold" panose="02000000000000000000" pitchFamily="2" charset="-128"/>
              </a:rPr>
              <a:t>– </a:t>
            </a:r>
            <a:r>
              <a:rPr kumimoji="1" lang="en-US" altLang="ko-Kore-KR" sz="2400" b="1" dirty="0">
                <a:latin typeface="Gmarket Sans Bold" panose="02000000000000000000" pitchFamily="2" charset="-128"/>
                <a:ea typeface="Gmarket Sans Bold" panose="02000000000000000000" pitchFamily="2" charset="-128"/>
              </a:rPr>
              <a:t>feature </a:t>
            </a:r>
            <a:r>
              <a:rPr kumimoji="1" lang="ko-Kore-KR" altLang="en-US" sz="2400" b="1" dirty="0">
                <a:latin typeface="Gmarket Sans Bold" panose="02000000000000000000" pitchFamily="2" charset="-128"/>
                <a:ea typeface="Gmarket Sans Bold" panose="02000000000000000000" pitchFamily="2" charset="-128"/>
              </a:rPr>
              <a:t>가공</a:t>
            </a:r>
          </a:p>
          <a:p>
            <a:r>
              <a:rPr lang="ko-KR" altLang="en-US" sz="3200" b="1" spc="-300" dirty="0">
                <a:solidFill>
                  <a:schemeClr val="accent4">
                    <a:lumMod val="50000"/>
                  </a:schemeClr>
                </a:solidFill>
                <a:latin typeface="Gmarket Sans Bold" panose="02000000000000000000" pitchFamily="2" charset="-128"/>
                <a:ea typeface="Gmarket Sans Bold" panose="02000000000000000000" pitchFamily="2" charset="-128"/>
              </a:rPr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6A287E-578E-4555-9C9F-5642B2F6187E}"/>
              </a:ext>
            </a:extLst>
          </p:cNvPr>
          <p:cNvSpPr txBox="1"/>
          <p:nvPr/>
        </p:nvSpPr>
        <p:spPr>
          <a:xfrm>
            <a:off x="185879" y="290695"/>
            <a:ext cx="131318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  <a:latin typeface="Gmarket Sans Bold" panose="02000000000000000000" pitchFamily="2" charset="-128"/>
                <a:ea typeface="Gmarket Sans Bold" panose="02000000000000000000" pitchFamily="2" charset="-128"/>
              </a:rPr>
              <a:t>4-3</a:t>
            </a:r>
            <a:endParaRPr lang="ko-KR" altLang="en-US" sz="4800" b="1" dirty="0">
              <a:solidFill>
                <a:schemeClr val="accent4"/>
              </a:solidFill>
              <a:latin typeface="Gmarket Sans Bold" panose="02000000000000000000" pitchFamily="2" charset="-128"/>
              <a:ea typeface="Gmarket Sans Bold" panose="02000000000000000000" pitchFamily="2" charset="-128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2" name="잉크 11">
                <a:extLst>
                  <a:ext uri="{FF2B5EF4-FFF2-40B4-BE49-F238E27FC236}">
                    <a16:creationId xmlns:a16="http://schemas.microsoft.com/office/drawing/2014/main" id="{91704D9B-7EB2-3C5A-1292-788C34A36990}"/>
                  </a:ext>
                </a:extLst>
              </p14:cNvPr>
              <p14:cNvContentPartPr/>
              <p14:nvPr/>
            </p14:nvContentPartPr>
            <p14:xfrm>
              <a:off x="1961836" y="-82844"/>
              <a:ext cx="360" cy="360"/>
            </p14:xfrm>
          </p:contentPart>
        </mc:Choice>
        <mc:Fallback>
          <p:pic>
            <p:nvPicPr>
              <p:cNvPr id="12" name="잉크 11">
                <a:extLst>
                  <a:ext uri="{FF2B5EF4-FFF2-40B4-BE49-F238E27FC236}">
                    <a16:creationId xmlns:a16="http://schemas.microsoft.com/office/drawing/2014/main" id="{91704D9B-7EB2-3C5A-1292-788C34A3699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43836" y="-100844"/>
                <a:ext cx="3600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39" name="직사각형 38">
            <a:extLst>
              <a:ext uri="{FF2B5EF4-FFF2-40B4-BE49-F238E27FC236}">
                <a16:creationId xmlns:a16="http://schemas.microsoft.com/office/drawing/2014/main" id="{BC6248F8-F381-4B35-0F8B-AED75F1EF6DA}"/>
              </a:ext>
            </a:extLst>
          </p:cNvPr>
          <p:cNvSpPr/>
          <p:nvPr/>
        </p:nvSpPr>
        <p:spPr>
          <a:xfrm>
            <a:off x="9314619" y="5365220"/>
            <a:ext cx="2514600" cy="4286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B4EA2443-38AB-2C21-9A3C-D8286ED152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357" y="3166216"/>
            <a:ext cx="1203716" cy="40488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28EB513-DBAC-1FCD-170F-9489BFCEEF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6003" y="3772774"/>
            <a:ext cx="4432300" cy="4318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EA281C63-BBF5-6B80-CC2B-DCFE44C115F8}"/>
              </a:ext>
            </a:extLst>
          </p:cNvPr>
          <p:cNvSpPr txBox="1"/>
          <p:nvPr/>
        </p:nvSpPr>
        <p:spPr>
          <a:xfrm>
            <a:off x="6098345" y="3170992"/>
            <a:ext cx="20001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2000" dirty="0">
                <a:latin typeface="Gmarket Sans Medium" panose="02000000000000000000" pitchFamily="2" charset="-128"/>
                <a:ea typeface="Gmarket Sans Medium" panose="02000000000000000000" pitchFamily="2" charset="-128"/>
              </a:rPr>
              <a:t>최종 정확도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9C7B6BB-C940-AFFB-5B92-723378AC29F3}"/>
              </a:ext>
            </a:extLst>
          </p:cNvPr>
          <p:cNvSpPr txBox="1"/>
          <p:nvPr/>
        </p:nvSpPr>
        <p:spPr>
          <a:xfrm>
            <a:off x="8870923" y="5028853"/>
            <a:ext cx="20001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3200" b="1" dirty="0">
                <a:latin typeface="Gmarket Sans Bold" panose="02000000000000000000" pitchFamily="2" charset="-128"/>
                <a:ea typeface="Gmarket Sans Bold" panose="02000000000000000000" pitchFamily="2" charset="-128"/>
              </a:rPr>
              <a:t>0.9473</a:t>
            </a:r>
            <a:endParaRPr kumimoji="1" lang="ko-Kore-KR" altLang="en-US" sz="3200" b="1" dirty="0">
              <a:latin typeface="Gmarket Sans Bold" panose="02000000000000000000" pitchFamily="2" charset="-128"/>
              <a:ea typeface="Gmarket Sans Bold" panose="02000000000000000000" pitchFamily="2" charset="-128"/>
            </a:endParaRPr>
          </a:p>
        </p:txBody>
      </p:sp>
      <p:sp>
        <p:nvSpPr>
          <p:cNvPr id="25" name="오른쪽 화살표[R] 24">
            <a:extLst>
              <a:ext uri="{FF2B5EF4-FFF2-40B4-BE49-F238E27FC236}">
                <a16:creationId xmlns:a16="http://schemas.microsoft.com/office/drawing/2014/main" id="{6616712E-CE5F-B502-3610-383671AE87EC}"/>
              </a:ext>
            </a:extLst>
          </p:cNvPr>
          <p:cNvSpPr/>
          <p:nvPr/>
        </p:nvSpPr>
        <p:spPr>
          <a:xfrm>
            <a:off x="8077000" y="4956455"/>
            <a:ext cx="737470" cy="729570"/>
          </a:xfrm>
          <a:prstGeom prst="rightArrow">
            <a:avLst>
              <a:gd name="adj1" fmla="val 42822"/>
              <a:gd name="adj2" fmla="val 5594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C7DF42D-61B1-F443-6642-C65FE5BA36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8051" y="1614133"/>
            <a:ext cx="8031236" cy="125628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D345B19-A4AE-49B1-06DE-A7139842949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91608"/>
          <a:stretch/>
        </p:blipFill>
        <p:spPr>
          <a:xfrm>
            <a:off x="558661" y="4406246"/>
            <a:ext cx="4013200" cy="30906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58A14FF-EDDA-A1BD-B098-53A60558207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58213" b="30063"/>
          <a:stretch/>
        </p:blipFill>
        <p:spPr>
          <a:xfrm>
            <a:off x="558661" y="4823818"/>
            <a:ext cx="4013200" cy="43180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B01BF730-52B3-8F91-3B28-8A0163EA694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88228"/>
          <a:stretch/>
        </p:blipFill>
        <p:spPr>
          <a:xfrm>
            <a:off x="611760" y="5336442"/>
            <a:ext cx="4013200" cy="433571"/>
          </a:xfrm>
          <a:prstGeom prst="rect">
            <a:avLst/>
          </a:prstGeom>
        </p:spPr>
      </p:pic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042EB672-E003-6ACB-34E7-1AFC7ABB80CF}"/>
              </a:ext>
            </a:extLst>
          </p:cNvPr>
          <p:cNvSpPr/>
          <p:nvPr/>
        </p:nvSpPr>
        <p:spPr>
          <a:xfrm>
            <a:off x="686118" y="5387430"/>
            <a:ext cx="2019909" cy="331593"/>
          </a:xfrm>
          <a:prstGeom prst="roundRect">
            <a:avLst/>
          </a:prstGeom>
          <a:solidFill>
            <a:schemeClr val="accent1">
              <a:alpha val="2420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0D0F8403-679E-C409-D3CC-09154F9EED4E}"/>
              </a:ext>
            </a:extLst>
          </p:cNvPr>
          <p:cNvSpPr/>
          <p:nvPr/>
        </p:nvSpPr>
        <p:spPr>
          <a:xfrm>
            <a:off x="684181" y="4846243"/>
            <a:ext cx="2019909" cy="331593"/>
          </a:xfrm>
          <a:prstGeom prst="roundRect">
            <a:avLst/>
          </a:prstGeom>
          <a:solidFill>
            <a:schemeClr val="accent1">
              <a:alpha val="2420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82D7DD52-24E6-7939-AEE0-31D7F06A0BE3}"/>
              </a:ext>
            </a:extLst>
          </p:cNvPr>
          <p:cNvSpPr/>
          <p:nvPr/>
        </p:nvSpPr>
        <p:spPr>
          <a:xfrm>
            <a:off x="606003" y="4375938"/>
            <a:ext cx="2993720" cy="338192"/>
          </a:xfrm>
          <a:prstGeom prst="roundRect">
            <a:avLst/>
          </a:prstGeom>
          <a:solidFill>
            <a:schemeClr val="accent1">
              <a:alpha val="2420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57324A1-F134-12B4-D249-B2A0E93A9726}"/>
              </a:ext>
            </a:extLst>
          </p:cNvPr>
          <p:cNvSpPr/>
          <p:nvPr/>
        </p:nvSpPr>
        <p:spPr>
          <a:xfrm>
            <a:off x="9677399" y="6429375"/>
            <a:ext cx="2514600" cy="4286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98FA6F9B-ADDB-7F69-6FFF-705CF95147A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55228" y="3772774"/>
            <a:ext cx="5430769" cy="869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079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Gmarket Sans Bold" panose="02000000000000000000" pitchFamily="2" charset="-128"/>
              <a:ea typeface="Gmarket Sans Bold" panose="02000000000000000000" pitchFamily="2" charset="-128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Gmarket Sans Bold" panose="02000000000000000000" pitchFamily="2" charset="-128"/>
              <a:ea typeface="Gmarket Sans Bold" panose="02000000000000000000" pitchFamily="2" charset="-128"/>
            </a:endParaRPr>
          </a:p>
        </p:txBody>
      </p:sp>
      <p:graphicFrame>
        <p:nvGraphicFramePr>
          <p:cNvPr id="41" name="표 40">
            <a:extLst>
              <a:ext uri="{FF2B5EF4-FFF2-40B4-BE49-F238E27FC236}">
                <a16:creationId xmlns:a16="http://schemas.microsoft.com/office/drawing/2014/main" id="{7AEEEC5F-09A1-4D97-80EE-CE11C1BD68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6320044"/>
              </p:ext>
            </p:extLst>
          </p:nvPr>
        </p:nvGraphicFramePr>
        <p:xfrm>
          <a:off x="667860" y="1614133"/>
          <a:ext cx="10831938" cy="48300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94418">
                  <a:extLst>
                    <a:ext uri="{9D8B030D-6E8A-4147-A177-3AD203B41FA5}">
                      <a16:colId xmlns:a16="http://schemas.microsoft.com/office/drawing/2014/main" val="2748037351"/>
                    </a:ext>
                  </a:extLst>
                </a:gridCol>
                <a:gridCol w="3618760">
                  <a:extLst>
                    <a:ext uri="{9D8B030D-6E8A-4147-A177-3AD203B41FA5}">
                      <a16:colId xmlns:a16="http://schemas.microsoft.com/office/drawing/2014/main" val="820828031"/>
                    </a:ext>
                  </a:extLst>
                </a:gridCol>
                <a:gridCol w="3618760">
                  <a:extLst>
                    <a:ext uri="{9D8B030D-6E8A-4147-A177-3AD203B41FA5}">
                      <a16:colId xmlns:a16="http://schemas.microsoft.com/office/drawing/2014/main" val="1899111826"/>
                    </a:ext>
                  </a:extLst>
                </a:gridCol>
              </a:tblGrid>
              <a:tr h="6900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i="0" dirty="0" err="1">
                          <a:solidFill>
                            <a:schemeClr val="bg1"/>
                          </a:solidFill>
                          <a:latin typeface="Gmarket Sans Medium" panose="02000000000000000000" pitchFamily="2" charset="-128"/>
                          <a:ea typeface="Gmarket Sans Medium" panose="02000000000000000000" pitchFamily="2" charset="-128"/>
                        </a:rPr>
                        <a:t>AutoML</a:t>
                      </a:r>
                      <a:endParaRPr lang="ko-KR" altLang="en-US" sz="2400" b="0" i="0" dirty="0">
                        <a:solidFill>
                          <a:schemeClr val="bg1"/>
                        </a:solidFill>
                        <a:latin typeface="Gmarket Sans Medium" panose="02000000000000000000" pitchFamily="2" charset="-128"/>
                        <a:ea typeface="Gmarket Sans Medium" panose="02000000000000000000" pitchFamily="2" charset="-128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b="0" i="0" dirty="0">
                          <a:solidFill>
                            <a:schemeClr val="bg1"/>
                          </a:solidFill>
                          <a:latin typeface="Gmarket Sans Medium" panose="02000000000000000000" pitchFamily="2" charset="-128"/>
                          <a:ea typeface="Gmarket Sans Medium" panose="02000000000000000000" pitchFamily="2" charset="-128"/>
                        </a:rPr>
                        <a:t>가공한 모델</a:t>
                      </a:r>
                      <a:r>
                        <a:rPr lang="en-US" altLang="ko-KR" sz="2400" b="0" i="0" dirty="0">
                          <a:solidFill>
                            <a:schemeClr val="bg1"/>
                          </a:solidFill>
                          <a:latin typeface="Gmarket Sans Medium" panose="02000000000000000000" pitchFamily="2" charset="-128"/>
                          <a:ea typeface="Gmarket Sans Medium" panose="02000000000000000000" pitchFamily="2" charset="-128"/>
                        </a:rPr>
                        <a:t>(</a:t>
                      </a:r>
                      <a:r>
                        <a:rPr lang="ko-KR" altLang="en-US" sz="2400" b="0" i="0" dirty="0">
                          <a:solidFill>
                            <a:schemeClr val="bg1"/>
                          </a:solidFill>
                          <a:latin typeface="Gmarket Sans Medium" panose="02000000000000000000" pitchFamily="2" charset="-128"/>
                          <a:ea typeface="Gmarket Sans Medium" panose="02000000000000000000" pitchFamily="2" charset="-128"/>
                        </a:rPr>
                        <a:t>팀별</a:t>
                      </a:r>
                      <a:r>
                        <a:rPr lang="en-US" altLang="ko-KR" sz="2400" b="0" i="0" dirty="0">
                          <a:solidFill>
                            <a:schemeClr val="bg1"/>
                          </a:solidFill>
                          <a:latin typeface="Gmarket Sans Medium" panose="02000000000000000000" pitchFamily="2" charset="-128"/>
                          <a:ea typeface="Gmarket Sans Medium" panose="02000000000000000000" pitchFamily="2" charset="-128"/>
                        </a:rPr>
                        <a:t>)</a:t>
                      </a:r>
                      <a:endParaRPr lang="ko-KR" altLang="en-US" sz="2400" b="0" i="0" dirty="0">
                        <a:solidFill>
                          <a:schemeClr val="bg1"/>
                        </a:solidFill>
                        <a:latin typeface="Gmarket Sans Medium" panose="02000000000000000000" pitchFamily="2" charset="-128"/>
                        <a:ea typeface="Gmarket Sans Medium" panose="02000000000000000000" pitchFamily="2" charset="-128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ore-KR" altLang="en-US" sz="2400" b="0" i="0" dirty="0">
                          <a:solidFill>
                            <a:schemeClr val="bg1"/>
                          </a:solidFill>
                          <a:latin typeface="Gmarket Sans Medium" panose="02000000000000000000" pitchFamily="2" charset="-128"/>
                          <a:ea typeface="Gmarket Sans Medium" panose="02000000000000000000" pitchFamily="2" charset="-128"/>
                        </a:rPr>
                        <a:t>가공한 모델</a:t>
                      </a:r>
                      <a:r>
                        <a:rPr lang="en-US" altLang="ko-Kore-KR" sz="2400" b="0" i="0" dirty="0">
                          <a:solidFill>
                            <a:schemeClr val="bg1"/>
                          </a:solidFill>
                          <a:latin typeface="Gmarket Sans Medium" panose="02000000000000000000" pitchFamily="2" charset="-128"/>
                          <a:ea typeface="Gmarket Sans Medium" panose="02000000000000000000" pitchFamily="2" charset="-128"/>
                        </a:rPr>
                        <a:t>(</a:t>
                      </a:r>
                      <a:r>
                        <a:rPr lang="ko-Kore-KR" altLang="en-US" sz="2400" b="0" i="0" dirty="0">
                          <a:solidFill>
                            <a:schemeClr val="bg1"/>
                          </a:solidFill>
                          <a:latin typeface="Gmarket Sans Medium" panose="02000000000000000000" pitchFamily="2" charset="-128"/>
                          <a:ea typeface="Gmarket Sans Medium" panose="02000000000000000000" pitchFamily="2" charset="-128"/>
                        </a:rPr>
                        <a:t>선수별</a:t>
                      </a:r>
                      <a:r>
                        <a:rPr lang="en-US" altLang="ko-Kore-KR" sz="2400" b="0" i="0" dirty="0">
                          <a:solidFill>
                            <a:schemeClr val="bg1"/>
                          </a:solidFill>
                          <a:latin typeface="Gmarket Sans Medium" panose="02000000000000000000" pitchFamily="2" charset="-128"/>
                          <a:ea typeface="Gmarket Sans Medium" panose="02000000000000000000" pitchFamily="2" charset="-128"/>
                        </a:rPr>
                        <a:t>)</a:t>
                      </a:r>
                      <a:endParaRPr lang="ko-KR" altLang="en-US" sz="2400" b="0" i="0" dirty="0">
                        <a:solidFill>
                          <a:schemeClr val="bg1"/>
                        </a:solidFill>
                        <a:latin typeface="Gmarket Sans Medium" panose="02000000000000000000" pitchFamily="2" charset="-128"/>
                        <a:ea typeface="Gmarket Sans Medium" panose="02000000000000000000" pitchFamily="2" charset="-128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703200"/>
                  </a:ext>
                </a:extLst>
              </a:tr>
              <a:tr h="690009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b="0" i="0" spc="-150" dirty="0">
                          <a:solidFill>
                            <a:srgbClr val="40474D"/>
                          </a:solidFill>
                          <a:latin typeface="Gmarket Sans Medium" panose="02000000000000000000" pitchFamily="2" charset="-128"/>
                          <a:ea typeface="Gmarket Sans Medium" panose="02000000000000000000" pitchFamily="2" charset="-128"/>
                        </a:rPr>
                        <a:t>Raw Data : </a:t>
                      </a:r>
                      <a:endParaRPr lang="ko-KR" altLang="en-US" sz="1800" b="0" i="0" spc="-150" dirty="0">
                        <a:solidFill>
                          <a:srgbClr val="40474D"/>
                        </a:solidFill>
                        <a:latin typeface="Gmarket Sans Medium" panose="02000000000000000000" pitchFamily="2" charset="-128"/>
                        <a:ea typeface="Gmarket Sans Medium" panose="02000000000000000000" pitchFamily="2" charset="-128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i="0" spc="-150" dirty="0">
                          <a:solidFill>
                            <a:srgbClr val="40474D"/>
                          </a:solidFill>
                          <a:latin typeface="Gmarket Sans Medium" panose="02000000000000000000" pitchFamily="2" charset="-128"/>
                          <a:ea typeface="Gmarket Sans Medium" panose="02000000000000000000" pitchFamily="2" charset="-128"/>
                        </a:rPr>
                        <a:t>수비 위주 </a:t>
                      </a:r>
                      <a:r>
                        <a:rPr lang="en-US" altLang="ko-KR" sz="1800" b="0" i="0" spc="-150" dirty="0">
                          <a:solidFill>
                            <a:srgbClr val="40474D"/>
                          </a:solidFill>
                          <a:latin typeface="Gmarket Sans Medium" panose="02000000000000000000" pitchFamily="2" charset="-128"/>
                          <a:ea typeface="Gmarket Sans Medium" panose="02000000000000000000" pitchFamily="2" charset="-128"/>
                        </a:rPr>
                        <a:t>RF</a:t>
                      </a:r>
                      <a:endParaRPr lang="ko-KR" altLang="en-US" sz="1800" b="0" i="0" spc="-150" dirty="0">
                        <a:solidFill>
                          <a:srgbClr val="40474D"/>
                        </a:solidFill>
                        <a:latin typeface="Gmarket Sans Medium" panose="02000000000000000000" pitchFamily="2" charset="-128"/>
                        <a:ea typeface="Gmarket Sans Medium" panose="02000000000000000000" pitchFamily="2" charset="-128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b="0" i="0" spc="-150" dirty="0">
                          <a:solidFill>
                            <a:srgbClr val="40474D"/>
                          </a:solidFill>
                          <a:latin typeface="Gmarket Sans Medium" panose="02000000000000000000" pitchFamily="2" charset="-128"/>
                          <a:ea typeface="Gmarket Sans Medium" panose="02000000000000000000" pitchFamily="2" charset="-128"/>
                        </a:rPr>
                        <a:t>1</a:t>
                      </a:r>
                      <a:r>
                        <a:rPr lang="ko-KR" altLang="en-US" sz="1800" b="0" i="0" spc="-150" dirty="0">
                          <a:solidFill>
                            <a:srgbClr val="40474D"/>
                          </a:solidFill>
                          <a:latin typeface="Gmarket Sans Medium" panose="02000000000000000000" pitchFamily="2" charset="-128"/>
                          <a:ea typeface="Gmarket Sans Medium" panose="02000000000000000000" pitchFamily="2" charset="-128"/>
                        </a:rPr>
                        <a:t>차 가공 로지스틱</a:t>
                      </a:r>
                      <a:r>
                        <a:rPr lang="en-US" altLang="ko-KR" sz="1800" b="0" i="0" spc="-150" dirty="0">
                          <a:solidFill>
                            <a:srgbClr val="40474D"/>
                          </a:solidFill>
                          <a:latin typeface="Gmarket Sans Medium" panose="02000000000000000000" pitchFamily="2" charset="-128"/>
                          <a:ea typeface="Gmarket Sans Medium" panose="02000000000000000000" pitchFamily="2" charset="-128"/>
                        </a:rPr>
                        <a:t> : 62.47%</a:t>
                      </a:r>
                      <a:endParaRPr lang="ko-KR" altLang="en-US" sz="1800" b="0" i="0" spc="-150" dirty="0">
                        <a:solidFill>
                          <a:srgbClr val="40474D"/>
                        </a:solidFill>
                        <a:latin typeface="Gmarket Sans Medium" panose="02000000000000000000" pitchFamily="2" charset="-128"/>
                        <a:ea typeface="Gmarket Sans Medium" panose="02000000000000000000" pitchFamily="2" charset="-128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200448"/>
                  </a:ext>
                </a:extLst>
              </a:tr>
              <a:tr h="690009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i="0" spc="-150" dirty="0" err="1">
                          <a:solidFill>
                            <a:srgbClr val="40474D"/>
                          </a:solidFill>
                          <a:latin typeface="Gmarket Sans Medium" panose="02000000000000000000" pitchFamily="2" charset="-128"/>
                          <a:ea typeface="Gmarket Sans Medium" panose="02000000000000000000" pitchFamily="2" charset="-128"/>
                        </a:rPr>
                        <a:t>선수별</a:t>
                      </a:r>
                      <a:r>
                        <a:rPr lang="ko-KR" altLang="en-US" sz="1800" b="0" i="0" spc="-150" dirty="0">
                          <a:solidFill>
                            <a:srgbClr val="40474D"/>
                          </a:solidFill>
                          <a:latin typeface="Gmarket Sans Medium" panose="02000000000000000000" pitchFamily="2" charset="-128"/>
                          <a:ea typeface="Gmarket Sans Medium" panose="02000000000000000000" pitchFamily="2" charset="-128"/>
                        </a:rPr>
                        <a:t> </a:t>
                      </a:r>
                      <a:r>
                        <a:rPr lang="en-US" altLang="ko-KR" sz="1800" b="0" i="0" spc="-150" dirty="0">
                          <a:solidFill>
                            <a:srgbClr val="40474D"/>
                          </a:solidFill>
                          <a:latin typeface="Gmarket Sans Medium" panose="02000000000000000000" pitchFamily="2" charset="-128"/>
                          <a:ea typeface="Gmarket Sans Medium" panose="02000000000000000000" pitchFamily="2" charset="-128"/>
                        </a:rPr>
                        <a:t>Feature </a:t>
                      </a:r>
                      <a:r>
                        <a:rPr lang="ko-KR" altLang="en-US" sz="1800" b="0" i="0" spc="-150" dirty="0">
                          <a:solidFill>
                            <a:srgbClr val="40474D"/>
                          </a:solidFill>
                          <a:latin typeface="Gmarket Sans Medium" panose="02000000000000000000" pitchFamily="2" charset="-128"/>
                          <a:ea typeface="Gmarket Sans Medium" panose="02000000000000000000" pitchFamily="2" charset="-128"/>
                        </a:rPr>
                        <a:t>추출 데이터 </a:t>
                      </a:r>
                      <a:r>
                        <a:rPr lang="en-US" altLang="ko-KR" sz="1800" b="0" i="0" spc="-150" dirty="0">
                          <a:solidFill>
                            <a:srgbClr val="40474D"/>
                          </a:solidFill>
                          <a:latin typeface="Gmarket Sans Medium" panose="02000000000000000000" pitchFamily="2" charset="-128"/>
                          <a:ea typeface="Gmarket Sans Medium" panose="02000000000000000000" pitchFamily="2" charset="-128"/>
                        </a:rPr>
                        <a:t>: 0.8714</a:t>
                      </a:r>
                      <a:endParaRPr lang="ko-KR" altLang="en-US" sz="1800" b="0" i="0" spc="-150" dirty="0">
                        <a:solidFill>
                          <a:srgbClr val="40474D"/>
                        </a:solidFill>
                        <a:latin typeface="Gmarket Sans Medium" panose="02000000000000000000" pitchFamily="2" charset="-128"/>
                        <a:ea typeface="Gmarket Sans Medium" panose="02000000000000000000" pitchFamily="2" charset="-128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i="0" spc="-150" dirty="0">
                          <a:solidFill>
                            <a:srgbClr val="40474D"/>
                          </a:solidFill>
                          <a:latin typeface="Gmarket Sans Medium" panose="02000000000000000000" pitchFamily="2" charset="-128"/>
                          <a:ea typeface="Gmarket Sans Medium" panose="02000000000000000000" pitchFamily="2" charset="-128"/>
                        </a:rPr>
                        <a:t>수비 위주 </a:t>
                      </a:r>
                      <a:r>
                        <a:rPr lang="en-US" altLang="ko-KR" sz="1800" b="0" i="0" spc="-150" dirty="0" err="1">
                          <a:solidFill>
                            <a:srgbClr val="40474D"/>
                          </a:solidFill>
                          <a:latin typeface="Gmarket Sans Medium" panose="02000000000000000000" pitchFamily="2" charset="-128"/>
                          <a:ea typeface="Gmarket Sans Medium" panose="02000000000000000000" pitchFamily="2" charset="-128"/>
                        </a:rPr>
                        <a:t>XGBoost</a:t>
                      </a:r>
                      <a:endParaRPr lang="ko-KR" altLang="en-US" sz="1800" b="0" i="0" spc="-150" dirty="0">
                        <a:solidFill>
                          <a:srgbClr val="40474D"/>
                        </a:solidFill>
                        <a:latin typeface="Gmarket Sans Medium" panose="02000000000000000000" pitchFamily="2" charset="-128"/>
                        <a:ea typeface="Gmarket Sans Medium" panose="02000000000000000000" pitchFamily="2" charset="-128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b="0" i="0" spc="-150" dirty="0">
                          <a:solidFill>
                            <a:srgbClr val="40474D"/>
                          </a:solidFill>
                          <a:latin typeface="Gmarket Sans Medium" panose="02000000000000000000" pitchFamily="2" charset="-128"/>
                          <a:ea typeface="Gmarket Sans Medium" panose="02000000000000000000" pitchFamily="2" charset="-128"/>
                        </a:rPr>
                        <a:t>1</a:t>
                      </a:r>
                      <a:r>
                        <a:rPr lang="ko-KR" altLang="en-US" sz="1800" b="0" i="0" spc="-150" dirty="0">
                          <a:solidFill>
                            <a:srgbClr val="40474D"/>
                          </a:solidFill>
                          <a:latin typeface="Gmarket Sans Medium" panose="02000000000000000000" pitchFamily="2" charset="-128"/>
                          <a:ea typeface="Gmarket Sans Medium" panose="02000000000000000000" pitchFamily="2" charset="-128"/>
                        </a:rPr>
                        <a:t>차 가공 </a:t>
                      </a:r>
                      <a:r>
                        <a:rPr lang="en-US" altLang="ko-KR" sz="1800" b="0" i="0" spc="-150" dirty="0">
                          <a:solidFill>
                            <a:srgbClr val="40474D"/>
                          </a:solidFill>
                          <a:latin typeface="Gmarket Sans Medium" panose="02000000000000000000" pitchFamily="2" charset="-128"/>
                          <a:ea typeface="Gmarket Sans Medium" panose="02000000000000000000" pitchFamily="2" charset="-128"/>
                        </a:rPr>
                        <a:t>RF : 60.76 %</a:t>
                      </a:r>
                      <a:endParaRPr lang="ko-KR" altLang="en-US" sz="1800" b="0" i="0" spc="-150" dirty="0">
                        <a:solidFill>
                          <a:srgbClr val="40474D"/>
                        </a:solidFill>
                        <a:latin typeface="Gmarket Sans Medium" panose="02000000000000000000" pitchFamily="2" charset="-128"/>
                        <a:ea typeface="Gmarket Sans Medium" panose="02000000000000000000" pitchFamily="2" charset="-128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2358619"/>
                  </a:ext>
                </a:extLst>
              </a:tr>
              <a:tr h="690009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i="0" spc="-150" dirty="0">
                          <a:solidFill>
                            <a:srgbClr val="40474D"/>
                          </a:solidFill>
                          <a:latin typeface="Gmarket Sans Medium" panose="02000000000000000000" pitchFamily="2" charset="-128"/>
                          <a:ea typeface="Gmarket Sans Medium" panose="02000000000000000000" pitchFamily="2" charset="-128"/>
                        </a:rPr>
                        <a:t>팀별 </a:t>
                      </a:r>
                      <a:r>
                        <a:rPr lang="en-US" altLang="ko-KR" sz="1800" b="0" i="0" spc="-150" dirty="0">
                          <a:solidFill>
                            <a:srgbClr val="40474D"/>
                          </a:solidFill>
                          <a:latin typeface="Gmarket Sans Medium" panose="02000000000000000000" pitchFamily="2" charset="-128"/>
                          <a:ea typeface="Gmarket Sans Medium" panose="02000000000000000000" pitchFamily="2" charset="-128"/>
                        </a:rPr>
                        <a:t>Feature </a:t>
                      </a:r>
                      <a:r>
                        <a:rPr lang="ko-KR" altLang="en-US" sz="1800" b="0" i="0" spc="-150" dirty="0">
                          <a:solidFill>
                            <a:srgbClr val="40474D"/>
                          </a:solidFill>
                          <a:latin typeface="Gmarket Sans Medium" panose="02000000000000000000" pitchFamily="2" charset="-128"/>
                          <a:ea typeface="Gmarket Sans Medium" panose="02000000000000000000" pitchFamily="2" charset="-128"/>
                        </a:rPr>
                        <a:t>가공  </a:t>
                      </a:r>
                      <a:r>
                        <a:rPr lang="en-US" altLang="ko-KR" sz="1800" b="0" i="0" spc="-150" dirty="0">
                          <a:solidFill>
                            <a:srgbClr val="40474D"/>
                          </a:solidFill>
                          <a:latin typeface="Gmarket Sans Medium" panose="02000000000000000000" pitchFamily="2" charset="-128"/>
                          <a:ea typeface="Gmarket Sans Medium" panose="02000000000000000000" pitchFamily="2" charset="-128"/>
                        </a:rPr>
                        <a:t>:    </a:t>
                      </a:r>
                      <a:r>
                        <a:rPr lang="en-US" altLang="ko-KR" sz="2400" b="1" i="0" spc="-150" dirty="0">
                          <a:solidFill>
                            <a:srgbClr val="FF0000"/>
                          </a:solidFill>
                          <a:latin typeface="Gmarket Sans Bold" panose="02000000000000000000" pitchFamily="2" charset="-128"/>
                          <a:ea typeface="Gmarket Sans Bold" panose="02000000000000000000" pitchFamily="2" charset="-128"/>
                        </a:rPr>
                        <a:t>0.9474</a:t>
                      </a:r>
                      <a:endParaRPr lang="ko-KR" altLang="en-US" sz="1800" b="1" i="0" spc="-150" dirty="0">
                        <a:solidFill>
                          <a:srgbClr val="FF0000"/>
                        </a:solidFill>
                        <a:latin typeface="Gmarket Sans Bold" panose="02000000000000000000" pitchFamily="2" charset="-128"/>
                        <a:ea typeface="Gmarket Sans Bold" panose="02000000000000000000" pitchFamily="2" charset="-128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i="0" spc="-150" dirty="0">
                          <a:solidFill>
                            <a:srgbClr val="40474D"/>
                          </a:solidFill>
                          <a:latin typeface="Gmarket Sans Medium" panose="02000000000000000000" pitchFamily="2" charset="-128"/>
                          <a:ea typeface="Gmarket Sans Medium" panose="02000000000000000000" pitchFamily="2" charset="-128"/>
                        </a:rPr>
                        <a:t>수비 위주 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b="0" i="0" spc="-150" dirty="0">
                          <a:solidFill>
                            <a:srgbClr val="40474D"/>
                          </a:solidFill>
                          <a:latin typeface="Gmarket Sans Medium" panose="02000000000000000000" pitchFamily="2" charset="-128"/>
                          <a:ea typeface="Gmarket Sans Medium" panose="02000000000000000000" pitchFamily="2" charset="-128"/>
                        </a:rPr>
                        <a:t>1</a:t>
                      </a:r>
                      <a:r>
                        <a:rPr lang="ko-KR" altLang="en-US" sz="1800" b="0" i="0" spc="-150" dirty="0">
                          <a:solidFill>
                            <a:srgbClr val="40474D"/>
                          </a:solidFill>
                          <a:latin typeface="Gmarket Sans Medium" panose="02000000000000000000" pitchFamily="2" charset="-128"/>
                          <a:ea typeface="Gmarket Sans Medium" panose="02000000000000000000" pitchFamily="2" charset="-128"/>
                        </a:rPr>
                        <a:t>차 가공  </a:t>
                      </a:r>
                      <a:r>
                        <a:rPr lang="en-US" altLang="ko-KR" sz="1800" b="0" i="0" spc="-150" dirty="0" err="1">
                          <a:solidFill>
                            <a:srgbClr val="40474D"/>
                          </a:solidFill>
                          <a:latin typeface="Gmarket Sans Medium" panose="02000000000000000000" pitchFamily="2" charset="-128"/>
                          <a:ea typeface="Gmarket Sans Medium" panose="02000000000000000000" pitchFamily="2" charset="-128"/>
                        </a:rPr>
                        <a:t>XGBoost</a:t>
                      </a:r>
                      <a:r>
                        <a:rPr lang="en-US" altLang="ko-KR" sz="1800" b="0" i="0" spc="-150" dirty="0">
                          <a:solidFill>
                            <a:srgbClr val="40474D"/>
                          </a:solidFill>
                          <a:latin typeface="Gmarket Sans Medium" panose="02000000000000000000" pitchFamily="2" charset="-128"/>
                          <a:ea typeface="Gmarket Sans Medium" panose="02000000000000000000" pitchFamily="2" charset="-128"/>
                        </a:rPr>
                        <a:t> : </a:t>
                      </a:r>
                      <a:r>
                        <a:rPr lang="en-US" altLang="ko-KR" sz="2400" b="1" i="0" spc="-150" dirty="0">
                          <a:solidFill>
                            <a:srgbClr val="FF0000"/>
                          </a:solidFill>
                          <a:latin typeface="Gmarket Sans Bold" panose="02000000000000000000" pitchFamily="2" charset="-128"/>
                          <a:ea typeface="Gmarket Sans Bold" panose="02000000000000000000" pitchFamily="2" charset="-128"/>
                        </a:rPr>
                        <a:t>68.54%</a:t>
                      </a:r>
                      <a:endParaRPr lang="ko-KR" altLang="en-US" sz="1800" b="1" i="0" spc="-150" dirty="0">
                        <a:solidFill>
                          <a:srgbClr val="FF0000"/>
                        </a:solidFill>
                        <a:latin typeface="Gmarket Sans Bold" panose="02000000000000000000" pitchFamily="2" charset="-128"/>
                        <a:ea typeface="Gmarket Sans Bold" panose="02000000000000000000" pitchFamily="2" charset="-128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9100695"/>
                  </a:ext>
                </a:extLst>
              </a:tr>
              <a:tr h="690009">
                <a:tc>
                  <a:txBody>
                    <a:bodyPr/>
                    <a:lstStyle/>
                    <a:p>
                      <a:pPr algn="l" latinLnBrk="1"/>
                      <a:endParaRPr lang="ko-KR" altLang="en-US" sz="1800" b="0" i="0" spc="-150" dirty="0">
                        <a:solidFill>
                          <a:srgbClr val="40474D"/>
                        </a:solidFill>
                        <a:latin typeface="Gmarket Sans Medium" panose="02000000000000000000" pitchFamily="2" charset="-128"/>
                        <a:ea typeface="Gmarket Sans Medium" panose="02000000000000000000" pitchFamily="2" charset="-128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i="0" spc="-150" dirty="0">
                          <a:solidFill>
                            <a:srgbClr val="40474D"/>
                          </a:solidFill>
                          <a:latin typeface="Gmarket Sans Medium" panose="02000000000000000000" pitchFamily="2" charset="-128"/>
                          <a:ea typeface="Gmarket Sans Medium" panose="02000000000000000000" pitchFamily="2" charset="-128"/>
                        </a:rPr>
                        <a:t>내용 입력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i="0" spc="-150" dirty="0">
                          <a:solidFill>
                            <a:srgbClr val="40474D"/>
                          </a:solidFill>
                          <a:latin typeface="Gmarket Sans Medium" panose="02000000000000000000" pitchFamily="2" charset="-128"/>
                          <a:ea typeface="Gmarket Sans Medium" panose="02000000000000000000" pitchFamily="2" charset="-128"/>
                        </a:rPr>
                        <a:t>수비 위주 로지스틱</a:t>
                      </a:r>
                      <a:r>
                        <a:rPr lang="en-US" altLang="ko-KR" sz="1800" b="0" i="0" spc="-150" dirty="0">
                          <a:solidFill>
                            <a:srgbClr val="40474D"/>
                          </a:solidFill>
                          <a:latin typeface="Gmarket Sans Medium" panose="02000000000000000000" pitchFamily="2" charset="-128"/>
                          <a:ea typeface="Gmarket Sans Medium" panose="02000000000000000000" pitchFamily="2" charset="-128"/>
                        </a:rPr>
                        <a:t> : 58.8%</a:t>
                      </a:r>
                      <a:endParaRPr lang="ko-KR" altLang="en-US" sz="1800" b="0" i="0" spc="-150" dirty="0">
                        <a:solidFill>
                          <a:srgbClr val="40474D"/>
                        </a:solidFill>
                        <a:latin typeface="Gmarket Sans Medium" panose="02000000000000000000" pitchFamily="2" charset="-128"/>
                        <a:ea typeface="Gmarket Sans Medium" panose="02000000000000000000" pitchFamily="2" charset="-128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0396960"/>
                  </a:ext>
                </a:extLst>
              </a:tr>
              <a:tr h="690009">
                <a:tc>
                  <a:txBody>
                    <a:bodyPr/>
                    <a:lstStyle/>
                    <a:p>
                      <a:pPr algn="l" latinLnBrk="1"/>
                      <a:endParaRPr lang="ko-KR" altLang="en-US" sz="1800" b="0" i="0" spc="-150" dirty="0">
                        <a:solidFill>
                          <a:srgbClr val="40474D"/>
                        </a:solidFill>
                        <a:latin typeface="Gmarket Sans Medium" panose="02000000000000000000" pitchFamily="2" charset="-128"/>
                        <a:ea typeface="Gmarket Sans Medium" panose="02000000000000000000" pitchFamily="2" charset="-128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i="0" spc="-150" dirty="0">
                          <a:solidFill>
                            <a:srgbClr val="40474D"/>
                          </a:solidFill>
                          <a:latin typeface="Gmarket Sans Medium" panose="02000000000000000000" pitchFamily="2" charset="-128"/>
                          <a:ea typeface="Gmarket Sans Medium" panose="02000000000000000000" pitchFamily="2" charset="-128"/>
                        </a:rPr>
                        <a:t>내용 입력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i="0" spc="-150" dirty="0">
                          <a:solidFill>
                            <a:srgbClr val="40474D"/>
                          </a:solidFill>
                          <a:latin typeface="Gmarket Sans Medium" panose="02000000000000000000" pitchFamily="2" charset="-128"/>
                          <a:ea typeface="Gmarket Sans Medium" panose="02000000000000000000" pitchFamily="2" charset="-128"/>
                        </a:rPr>
                        <a:t>수비위주 </a:t>
                      </a:r>
                      <a:r>
                        <a:rPr lang="en-US" altLang="ko-KR" sz="1800" b="0" i="0" spc="-150" dirty="0">
                          <a:solidFill>
                            <a:srgbClr val="40474D"/>
                          </a:solidFill>
                          <a:latin typeface="Gmarket Sans Medium" panose="02000000000000000000" pitchFamily="2" charset="-128"/>
                          <a:ea typeface="Gmarket Sans Medium" panose="02000000000000000000" pitchFamily="2" charset="-128"/>
                        </a:rPr>
                        <a:t>RF : 60.5%</a:t>
                      </a:r>
                      <a:endParaRPr lang="ko-KR" altLang="en-US" sz="1800" b="0" i="0" spc="-150" dirty="0">
                        <a:solidFill>
                          <a:srgbClr val="40474D"/>
                        </a:solidFill>
                        <a:latin typeface="Gmarket Sans Medium" panose="02000000000000000000" pitchFamily="2" charset="-128"/>
                        <a:ea typeface="Gmarket Sans Medium" panose="02000000000000000000" pitchFamily="2" charset="-128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6289467"/>
                  </a:ext>
                </a:extLst>
              </a:tr>
              <a:tr h="690009">
                <a:tc>
                  <a:txBody>
                    <a:bodyPr/>
                    <a:lstStyle/>
                    <a:p>
                      <a:pPr algn="l" latinLnBrk="1"/>
                      <a:endParaRPr lang="ko-KR" altLang="en-US" sz="1800" b="0" i="0" spc="-150" dirty="0">
                        <a:solidFill>
                          <a:srgbClr val="40474D"/>
                        </a:solidFill>
                        <a:latin typeface="Gmarket Sans Medium" panose="02000000000000000000" pitchFamily="2" charset="-128"/>
                        <a:ea typeface="Gmarket Sans Medium" panose="02000000000000000000" pitchFamily="2" charset="-128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800" b="0" i="0" spc="-150" dirty="0">
                        <a:solidFill>
                          <a:srgbClr val="40474D"/>
                        </a:solidFill>
                        <a:latin typeface="Gmarket Sans Medium" panose="02000000000000000000" pitchFamily="2" charset="-128"/>
                        <a:ea typeface="Gmarket Sans Medium" panose="02000000000000000000" pitchFamily="2" charset="-128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i="0" spc="-150" dirty="0">
                          <a:solidFill>
                            <a:srgbClr val="40474D"/>
                          </a:solidFill>
                          <a:latin typeface="Gmarket Sans Medium" panose="02000000000000000000" pitchFamily="2" charset="-128"/>
                          <a:ea typeface="Gmarket Sans Medium" panose="02000000000000000000" pitchFamily="2" charset="-128"/>
                        </a:rPr>
                        <a:t>수비위주 </a:t>
                      </a:r>
                      <a:r>
                        <a:rPr lang="en-US" altLang="ko-KR" sz="1800" b="0" i="0" spc="-150" dirty="0" err="1">
                          <a:solidFill>
                            <a:srgbClr val="40474D"/>
                          </a:solidFill>
                          <a:latin typeface="Gmarket Sans Medium" panose="02000000000000000000" pitchFamily="2" charset="-128"/>
                          <a:ea typeface="Gmarket Sans Medium" panose="02000000000000000000" pitchFamily="2" charset="-128"/>
                        </a:rPr>
                        <a:t>XGBoost</a:t>
                      </a:r>
                      <a:r>
                        <a:rPr lang="en-US" altLang="ko-KR" sz="1800" b="0" i="0" spc="-150" dirty="0">
                          <a:solidFill>
                            <a:srgbClr val="40474D"/>
                          </a:solidFill>
                          <a:latin typeface="Gmarket Sans Medium" panose="02000000000000000000" pitchFamily="2" charset="-128"/>
                          <a:ea typeface="Gmarket Sans Medium" panose="02000000000000000000" pitchFamily="2" charset="-128"/>
                        </a:rPr>
                        <a:t> : 59.78</a:t>
                      </a:r>
                      <a:endParaRPr lang="ko-KR" altLang="en-US" sz="1800" b="0" i="0" spc="-150" dirty="0">
                        <a:solidFill>
                          <a:srgbClr val="40474D"/>
                        </a:solidFill>
                        <a:latin typeface="Gmarket Sans Medium" panose="02000000000000000000" pitchFamily="2" charset="-128"/>
                        <a:ea typeface="Gmarket Sans Medium" panose="02000000000000000000" pitchFamily="2" charset="-128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9855019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E1500A61-6303-3EE9-AD00-2D763332655F}"/>
              </a:ext>
            </a:extLst>
          </p:cNvPr>
          <p:cNvSpPr/>
          <p:nvPr/>
        </p:nvSpPr>
        <p:spPr>
          <a:xfrm>
            <a:off x="720000" y="1049383"/>
            <a:ext cx="6804894" cy="10762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Gmarket Sans Bold" panose="02000000000000000000" pitchFamily="2" charset="-128"/>
              <a:ea typeface="Gmarket Sans Bold" panose="02000000000000000000" pitchFamily="2" charset="-128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59F9A29-A98A-35B1-DB48-2BD6578B257A}"/>
              </a:ext>
            </a:extLst>
          </p:cNvPr>
          <p:cNvSpPr/>
          <p:nvPr/>
        </p:nvSpPr>
        <p:spPr>
          <a:xfrm>
            <a:off x="0" y="1049383"/>
            <a:ext cx="850612" cy="1076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Gmarket Sans Bold" panose="02000000000000000000" pitchFamily="2" charset="-128"/>
              <a:ea typeface="Gmarket Sans Bold" panose="02000000000000000000" pitchFamily="2" charset="-128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27AE25-2CB7-33E6-9373-8F661D19AE6D}"/>
              </a:ext>
            </a:extLst>
          </p:cNvPr>
          <p:cNvSpPr txBox="1"/>
          <p:nvPr/>
        </p:nvSpPr>
        <p:spPr>
          <a:xfrm>
            <a:off x="1418477" y="413805"/>
            <a:ext cx="295946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spc="-300" dirty="0" err="1">
                <a:solidFill>
                  <a:schemeClr val="accent4">
                    <a:lumMod val="50000"/>
                  </a:schemeClr>
                </a:solidFill>
                <a:latin typeface="Gmarket Sans Bold" panose="02000000000000000000" pitchFamily="2" charset="-128"/>
                <a:ea typeface="Gmarket Sans Bold" panose="02000000000000000000" pitchFamily="2" charset="-128"/>
              </a:rPr>
              <a:t>AutoML</a:t>
            </a:r>
            <a:r>
              <a:rPr lang="en-US" altLang="ko-KR" sz="3200" b="1" spc="-300" dirty="0">
                <a:solidFill>
                  <a:schemeClr val="accent4">
                    <a:lumMod val="50000"/>
                  </a:schemeClr>
                </a:solidFill>
                <a:latin typeface="Gmarket Sans Bold" panose="02000000000000000000" pitchFamily="2" charset="-128"/>
                <a:ea typeface="Gmarket Sans Bold" panose="02000000000000000000" pitchFamily="2" charset="-128"/>
              </a:rPr>
              <a:t> </a:t>
            </a:r>
            <a:r>
              <a:rPr lang="ko-KR" altLang="en-US" sz="3200" b="1" spc="-300" dirty="0">
                <a:solidFill>
                  <a:schemeClr val="accent4">
                    <a:lumMod val="50000"/>
                  </a:schemeClr>
                </a:solidFill>
                <a:latin typeface="Gmarket Sans Bold" panose="02000000000000000000" pitchFamily="2" charset="-128"/>
                <a:ea typeface="Gmarket Sans Bold" panose="02000000000000000000" pitchFamily="2" charset="-128"/>
              </a:rPr>
              <a:t>과 비교</a:t>
            </a:r>
            <a:endParaRPr kumimoji="1" lang="ko-Kore-KR" altLang="en-US" sz="2400" b="1" dirty="0">
              <a:latin typeface="Gmarket Sans Bold" panose="02000000000000000000" pitchFamily="2" charset="-128"/>
              <a:ea typeface="Gmarket Sans Bold" panose="02000000000000000000" pitchFamily="2" charset="-128"/>
            </a:endParaRPr>
          </a:p>
          <a:p>
            <a:r>
              <a:rPr lang="ko-KR" altLang="en-US" sz="3200" b="1" spc="-300" dirty="0">
                <a:solidFill>
                  <a:schemeClr val="accent4">
                    <a:lumMod val="50000"/>
                  </a:schemeClr>
                </a:solidFill>
                <a:latin typeface="Gmarket Sans Bold" panose="02000000000000000000" pitchFamily="2" charset="-128"/>
                <a:ea typeface="Gmarket Sans Bold" panose="02000000000000000000" pitchFamily="2" charset="-128"/>
              </a:rPr>
              <a:t>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FFD473-F482-9FDD-1027-F7BC305B7BD2}"/>
              </a:ext>
            </a:extLst>
          </p:cNvPr>
          <p:cNvSpPr txBox="1"/>
          <p:nvPr/>
        </p:nvSpPr>
        <p:spPr>
          <a:xfrm>
            <a:off x="185879" y="290695"/>
            <a:ext cx="132279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  <a:latin typeface="Gmarket Sans Bold" panose="02000000000000000000" pitchFamily="2" charset="-128"/>
                <a:ea typeface="Gmarket Sans Bold" panose="02000000000000000000" pitchFamily="2" charset="-128"/>
              </a:rPr>
              <a:t>4-4</a:t>
            </a:r>
            <a:endParaRPr lang="ko-KR" altLang="en-US" sz="4800" b="1" dirty="0">
              <a:solidFill>
                <a:schemeClr val="accent4"/>
              </a:solidFill>
              <a:latin typeface="Gmarket Sans Bold" panose="02000000000000000000" pitchFamily="2" charset="-128"/>
              <a:ea typeface="Gmarket Sans Bold" panose="02000000000000000000" pitchFamily="2" charset="-128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1" name="잉크 10">
                <a:extLst>
                  <a:ext uri="{FF2B5EF4-FFF2-40B4-BE49-F238E27FC236}">
                    <a16:creationId xmlns:a16="http://schemas.microsoft.com/office/drawing/2014/main" id="{253729CF-46F6-642B-F98D-AB558629343F}"/>
                  </a:ext>
                </a:extLst>
              </p14:cNvPr>
              <p14:cNvContentPartPr/>
              <p14:nvPr/>
            </p14:nvContentPartPr>
            <p14:xfrm>
              <a:off x="1961836" y="-82844"/>
              <a:ext cx="360" cy="360"/>
            </p14:xfrm>
          </p:contentPart>
        </mc:Choice>
        <mc:Fallback>
          <p:pic>
            <p:nvPicPr>
              <p:cNvPr id="11" name="잉크 10">
                <a:extLst>
                  <a:ext uri="{FF2B5EF4-FFF2-40B4-BE49-F238E27FC236}">
                    <a16:creationId xmlns:a16="http://schemas.microsoft.com/office/drawing/2014/main" id="{253729CF-46F6-642B-F98D-AB558629343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43836" y="-100844"/>
                <a:ext cx="3600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13" name="직사각형 12">
            <a:extLst>
              <a:ext uri="{FF2B5EF4-FFF2-40B4-BE49-F238E27FC236}">
                <a16:creationId xmlns:a16="http://schemas.microsoft.com/office/drawing/2014/main" id="{8D79D8EF-3005-669F-AC51-1A542D22DA53}"/>
              </a:ext>
            </a:extLst>
          </p:cNvPr>
          <p:cNvSpPr/>
          <p:nvPr/>
        </p:nvSpPr>
        <p:spPr>
          <a:xfrm>
            <a:off x="9677399" y="6429375"/>
            <a:ext cx="2514600" cy="4286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Gmarket Sans Medium" panose="02000000000000000000" pitchFamily="2" charset="-128"/>
              <a:ea typeface="Gmarket Sans Medium" panose="02000000000000000000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23326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D27475A-FB44-45B8-A8EA-787D9F9F89C1}"/>
              </a:ext>
            </a:extLst>
          </p:cNvPr>
          <p:cNvSpPr/>
          <p:nvPr/>
        </p:nvSpPr>
        <p:spPr>
          <a:xfrm>
            <a:off x="894080" y="955040"/>
            <a:ext cx="5029200" cy="5029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F1EF4E5-8B6C-4044-98D4-4CE9EBEEE068}"/>
              </a:ext>
            </a:extLst>
          </p:cNvPr>
          <p:cNvSpPr/>
          <p:nvPr/>
        </p:nvSpPr>
        <p:spPr>
          <a:xfrm>
            <a:off x="3972560" y="1412240"/>
            <a:ext cx="2824480" cy="282448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076CC6-2716-492F-97EA-92157CB90CF8}"/>
              </a:ext>
            </a:extLst>
          </p:cNvPr>
          <p:cNvSpPr txBox="1"/>
          <p:nvPr/>
        </p:nvSpPr>
        <p:spPr>
          <a:xfrm>
            <a:off x="7142163" y="2418079"/>
            <a:ext cx="18982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-300" dirty="0">
                <a:solidFill>
                  <a:schemeClr val="accent4">
                    <a:lumMod val="50000"/>
                  </a:schemeClr>
                </a:solidFill>
                <a:latin typeface="Gmarket Sans Bold" panose="02000000000000000000" pitchFamily="2" charset="-128"/>
                <a:ea typeface="Gmarket Sans Bold" panose="02000000000000000000" pitchFamily="2" charset="-128"/>
              </a:rPr>
              <a:t>최종 결과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B23695-8A31-40A6-B134-9546AED4FADD}"/>
              </a:ext>
            </a:extLst>
          </p:cNvPr>
          <p:cNvSpPr txBox="1"/>
          <p:nvPr/>
        </p:nvSpPr>
        <p:spPr>
          <a:xfrm>
            <a:off x="6027376" y="1633249"/>
            <a:ext cx="66556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 dirty="0">
                <a:solidFill>
                  <a:schemeClr val="accent2"/>
                </a:solidFill>
              </a:rPr>
              <a:t>5</a:t>
            </a:r>
            <a:endParaRPr lang="ko-KR" altLang="en-US" sz="6600" b="1" dirty="0">
              <a:solidFill>
                <a:schemeClr val="accent2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E278E2B-343C-C9A5-8842-AB35A3242B9B}"/>
              </a:ext>
            </a:extLst>
          </p:cNvPr>
          <p:cNvSpPr/>
          <p:nvPr/>
        </p:nvSpPr>
        <p:spPr>
          <a:xfrm>
            <a:off x="9677399" y="6429375"/>
            <a:ext cx="2514600" cy="4286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0805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E7AF03-AAFA-4B21-94E6-D43D71719920}"/>
              </a:ext>
            </a:extLst>
          </p:cNvPr>
          <p:cNvSpPr txBox="1"/>
          <p:nvPr/>
        </p:nvSpPr>
        <p:spPr>
          <a:xfrm>
            <a:off x="720000" y="121920"/>
            <a:ext cx="29386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accent4">
                    <a:lumMod val="50000"/>
                  </a:schemeClr>
                </a:solidFill>
              </a:rPr>
              <a:t>제목을 입력하세요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5F0EF4-96E3-43A5-A432-2ED2B20E641A}"/>
              </a:ext>
            </a:extLst>
          </p:cNvPr>
          <p:cNvSpPr txBox="1"/>
          <p:nvPr/>
        </p:nvSpPr>
        <p:spPr>
          <a:xfrm>
            <a:off x="720000" y="629175"/>
            <a:ext cx="45034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4">
                    <a:lumMod val="50000"/>
                  </a:schemeClr>
                </a:solidFill>
              </a:rPr>
              <a:t>Lorem ipsum dolor sit </a:t>
            </a:r>
            <a:r>
              <a:rPr lang="en-US" altLang="ko-KR" sz="1400" dirty="0" err="1">
                <a:solidFill>
                  <a:schemeClr val="accent4">
                    <a:lumMod val="50000"/>
                  </a:schemeClr>
                </a:solidFill>
              </a:rPr>
              <a:t>amet</a:t>
            </a:r>
            <a:r>
              <a:rPr lang="en-US" altLang="ko-KR" sz="1400" dirty="0">
                <a:solidFill>
                  <a:schemeClr val="accent4">
                    <a:lumMod val="50000"/>
                  </a:schemeClr>
                </a:solidFill>
              </a:rPr>
              <a:t>, </a:t>
            </a:r>
            <a:r>
              <a:rPr lang="en-US" altLang="ko-KR" sz="1400" dirty="0" err="1">
                <a:solidFill>
                  <a:schemeClr val="accent4">
                    <a:lumMod val="50000"/>
                  </a:schemeClr>
                </a:solidFill>
              </a:rPr>
              <a:t>consectetur</a:t>
            </a:r>
            <a:r>
              <a:rPr lang="en-US" altLang="ko-KR" sz="140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accent4">
                    <a:lumMod val="50000"/>
                  </a:schemeClr>
                </a:solidFill>
              </a:rPr>
              <a:t>adipiscing</a:t>
            </a:r>
            <a:r>
              <a:rPr lang="en-US" altLang="ko-KR" sz="140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accent4">
                    <a:lumMod val="50000"/>
                  </a:schemeClr>
                </a:solidFill>
              </a:rPr>
              <a:t>elit</a:t>
            </a:r>
            <a:endParaRPr lang="ko-KR" altLang="en-US" sz="14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6A287E-578E-4555-9C9F-5642B2F6187E}"/>
              </a:ext>
            </a:extLst>
          </p:cNvPr>
          <p:cNvSpPr txBox="1"/>
          <p:nvPr/>
        </p:nvSpPr>
        <p:spPr>
          <a:xfrm>
            <a:off x="185879" y="46855"/>
            <a:ext cx="5341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</a:rPr>
              <a:t>2</a:t>
            </a:r>
            <a:endParaRPr lang="ko-KR" altLang="en-US" sz="4800" b="1" dirty="0">
              <a:solidFill>
                <a:schemeClr val="accent4"/>
              </a:solidFill>
            </a:endParaRPr>
          </a:p>
        </p:txBody>
      </p:sp>
      <p:sp>
        <p:nvSpPr>
          <p:cNvPr id="255" name="직사각형 254">
            <a:extLst>
              <a:ext uri="{FF2B5EF4-FFF2-40B4-BE49-F238E27FC236}">
                <a16:creationId xmlns:a16="http://schemas.microsoft.com/office/drawing/2014/main" id="{5F1533E0-2529-4FCA-8049-203B1468B850}"/>
              </a:ext>
            </a:extLst>
          </p:cNvPr>
          <p:cNvSpPr/>
          <p:nvPr/>
        </p:nvSpPr>
        <p:spPr>
          <a:xfrm>
            <a:off x="1086539" y="1612375"/>
            <a:ext cx="4902200" cy="22351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256" name="직사각형 255">
            <a:extLst>
              <a:ext uri="{FF2B5EF4-FFF2-40B4-BE49-F238E27FC236}">
                <a16:creationId xmlns:a16="http://schemas.microsoft.com/office/drawing/2014/main" id="{9C71F260-09D9-4223-9A36-D39DEC5DF29F}"/>
              </a:ext>
            </a:extLst>
          </p:cNvPr>
          <p:cNvSpPr/>
          <p:nvPr/>
        </p:nvSpPr>
        <p:spPr>
          <a:xfrm>
            <a:off x="6217339" y="1612374"/>
            <a:ext cx="4902200" cy="223519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57" name="직사각형 256">
            <a:extLst>
              <a:ext uri="{FF2B5EF4-FFF2-40B4-BE49-F238E27FC236}">
                <a16:creationId xmlns:a16="http://schemas.microsoft.com/office/drawing/2014/main" id="{91F5848C-3C44-4AEF-B788-254271050F3A}"/>
              </a:ext>
            </a:extLst>
          </p:cNvPr>
          <p:cNvSpPr/>
          <p:nvPr/>
        </p:nvSpPr>
        <p:spPr>
          <a:xfrm>
            <a:off x="1086539" y="4044640"/>
            <a:ext cx="4902200" cy="22351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258" name="직사각형 257">
            <a:extLst>
              <a:ext uri="{FF2B5EF4-FFF2-40B4-BE49-F238E27FC236}">
                <a16:creationId xmlns:a16="http://schemas.microsoft.com/office/drawing/2014/main" id="{70BC8EB7-8DDC-42BE-994E-C2F4F465847C}"/>
              </a:ext>
            </a:extLst>
          </p:cNvPr>
          <p:cNvSpPr/>
          <p:nvPr/>
        </p:nvSpPr>
        <p:spPr>
          <a:xfrm>
            <a:off x="6217339" y="4044639"/>
            <a:ext cx="4902200" cy="223519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259" name="직사각형 258">
            <a:extLst>
              <a:ext uri="{FF2B5EF4-FFF2-40B4-BE49-F238E27FC236}">
                <a16:creationId xmlns:a16="http://schemas.microsoft.com/office/drawing/2014/main" id="{E287C0EC-CA83-4A5B-935D-ECDA76EA2EE1}"/>
              </a:ext>
            </a:extLst>
          </p:cNvPr>
          <p:cNvSpPr/>
          <p:nvPr/>
        </p:nvSpPr>
        <p:spPr>
          <a:xfrm>
            <a:off x="5379139" y="3254752"/>
            <a:ext cx="482600" cy="482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60" name="TextBox 259">
            <a:extLst>
              <a:ext uri="{FF2B5EF4-FFF2-40B4-BE49-F238E27FC236}">
                <a16:creationId xmlns:a16="http://schemas.microsoft.com/office/drawing/2014/main" id="{87D4FDBF-0914-4BF5-BF35-DC253B0A6FD9}"/>
              </a:ext>
            </a:extLst>
          </p:cNvPr>
          <p:cNvSpPr txBox="1"/>
          <p:nvPr/>
        </p:nvSpPr>
        <p:spPr>
          <a:xfrm>
            <a:off x="5424362" y="3265219"/>
            <a:ext cx="389851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pt-BR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61" name="직사각형 260">
            <a:extLst>
              <a:ext uri="{FF2B5EF4-FFF2-40B4-BE49-F238E27FC236}">
                <a16:creationId xmlns:a16="http://schemas.microsoft.com/office/drawing/2014/main" id="{649F533D-694A-448A-B9BF-C787906FDFD8}"/>
              </a:ext>
            </a:extLst>
          </p:cNvPr>
          <p:cNvSpPr/>
          <p:nvPr/>
        </p:nvSpPr>
        <p:spPr>
          <a:xfrm>
            <a:off x="6336295" y="3254752"/>
            <a:ext cx="482600" cy="482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62" name="TextBox 261">
            <a:extLst>
              <a:ext uri="{FF2B5EF4-FFF2-40B4-BE49-F238E27FC236}">
                <a16:creationId xmlns:a16="http://schemas.microsoft.com/office/drawing/2014/main" id="{C8AF0A59-36C7-4455-AC08-425121136368}"/>
              </a:ext>
            </a:extLst>
          </p:cNvPr>
          <p:cNvSpPr txBox="1"/>
          <p:nvPr/>
        </p:nvSpPr>
        <p:spPr>
          <a:xfrm>
            <a:off x="6339839" y="3270238"/>
            <a:ext cx="473206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pt-BR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63" name="직사각형 262">
            <a:extLst>
              <a:ext uri="{FF2B5EF4-FFF2-40B4-BE49-F238E27FC236}">
                <a16:creationId xmlns:a16="http://schemas.microsoft.com/office/drawing/2014/main" id="{C606D146-9A6D-4379-9122-72801354C87C}"/>
              </a:ext>
            </a:extLst>
          </p:cNvPr>
          <p:cNvSpPr/>
          <p:nvPr/>
        </p:nvSpPr>
        <p:spPr>
          <a:xfrm>
            <a:off x="5377987" y="4154335"/>
            <a:ext cx="482600" cy="482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64" name="TextBox 263">
            <a:extLst>
              <a:ext uri="{FF2B5EF4-FFF2-40B4-BE49-F238E27FC236}">
                <a16:creationId xmlns:a16="http://schemas.microsoft.com/office/drawing/2014/main" id="{09311067-D9F5-4747-9D26-5C5EC3F578E8}"/>
              </a:ext>
            </a:extLst>
          </p:cNvPr>
          <p:cNvSpPr txBox="1"/>
          <p:nvPr/>
        </p:nvSpPr>
        <p:spPr>
          <a:xfrm>
            <a:off x="5402188" y="4164802"/>
            <a:ext cx="426720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pt-BR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65" name="직사각형 264">
            <a:extLst>
              <a:ext uri="{FF2B5EF4-FFF2-40B4-BE49-F238E27FC236}">
                <a16:creationId xmlns:a16="http://schemas.microsoft.com/office/drawing/2014/main" id="{BAA2A9C3-FFF3-4AE6-A4CF-05286207B1A7}"/>
              </a:ext>
            </a:extLst>
          </p:cNvPr>
          <p:cNvSpPr/>
          <p:nvPr/>
        </p:nvSpPr>
        <p:spPr>
          <a:xfrm>
            <a:off x="6335143" y="4154334"/>
            <a:ext cx="482600" cy="482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66" name="TextBox 265">
            <a:extLst>
              <a:ext uri="{FF2B5EF4-FFF2-40B4-BE49-F238E27FC236}">
                <a16:creationId xmlns:a16="http://schemas.microsoft.com/office/drawing/2014/main" id="{A8706615-7E36-4A7B-8967-B1902D8C097D}"/>
              </a:ext>
            </a:extLst>
          </p:cNvPr>
          <p:cNvSpPr txBox="1"/>
          <p:nvPr/>
        </p:nvSpPr>
        <p:spPr>
          <a:xfrm>
            <a:off x="6394793" y="4164801"/>
            <a:ext cx="372218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pPr algn="r"/>
            <a:r>
              <a:rPr lang="pt-BR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67" name="TextBox 266">
            <a:extLst>
              <a:ext uri="{FF2B5EF4-FFF2-40B4-BE49-F238E27FC236}">
                <a16:creationId xmlns:a16="http://schemas.microsoft.com/office/drawing/2014/main" id="{97B37C57-8EE3-47F7-9060-CE4709AE3007}"/>
              </a:ext>
            </a:extLst>
          </p:cNvPr>
          <p:cNvSpPr txBox="1"/>
          <p:nvPr/>
        </p:nvSpPr>
        <p:spPr>
          <a:xfrm>
            <a:off x="1312409" y="1872781"/>
            <a:ext cx="2037737" cy="17143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68" name="TextBox 267">
            <a:extLst>
              <a:ext uri="{FF2B5EF4-FFF2-40B4-BE49-F238E27FC236}">
                <a16:creationId xmlns:a16="http://schemas.microsoft.com/office/drawing/2014/main" id="{108AC87B-C2CB-4014-871D-6F4CC0EF53DB}"/>
              </a:ext>
            </a:extLst>
          </p:cNvPr>
          <p:cNvSpPr txBox="1"/>
          <p:nvPr/>
        </p:nvSpPr>
        <p:spPr>
          <a:xfrm>
            <a:off x="8806285" y="1872781"/>
            <a:ext cx="2037737" cy="17143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69" name="TextBox 268">
            <a:extLst>
              <a:ext uri="{FF2B5EF4-FFF2-40B4-BE49-F238E27FC236}">
                <a16:creationId xmlns:a16="http://schemas.microsoft.com/office/drawing/2014/main" id="{F4FC0C64-0B29-4629-9001-BE5A792FDC67}"/>
              </a:ext>
            </a:extLst>
          </p:cNvPr>
          <p:cNvSpPr txBox="1"/>
          <p:nvPr/>
        </p:nvSpPr>
        <p:spPr>
          <a:xfrm>
            <a:off x="1312409" y="4305046"/>
            <a:ext cx="2037737" cy="17143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70" name="TextBox 269">
            <a:extLst>
              <a:ext uri="{FF2B5EF4-FFF2-40B4-BE49-F238E27FC236}">
                <a16:creationId xmlns:a16="http://schemas.microsoft.com/office/drawing/2014/main" id="{0BB3C735-1F15-42EE-9E33-8C885B93505C}"/>
              </a:ext>
            </a:extLst>
          </p:cNvPr>
          <p:cNvSpPr txBox="1"/>
          <p:nvPr/>
        </p:nvSpPr>
        <p:spPr>
          <a:xfrm>
            <a:off x="8806285" y="4305046"/>
            <a:ext cx="2037737" cy="17143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49579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E7AF03-AAFA-4B21-94E6-D43D71719920}"/>
              </a:ext>
            </a:extLst>
          </p:cNvPr>
          <p:cNvSpPr txBox="1"/>
          <p:nvPr/>
        </p:nvSpPr>
        <p:spPr>
          <a:xfrm>
            <a:off x="720000" y="121920"/>
            <a:ext cx="29386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accent4">
                    <a:lumMod val="50000"/>
                  </a:schemeClr>
                </a:solidFill>
              </a:rPr>
              <a:t>제목을 입력하세요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5F0EF4-96E3-43A5-A432-2ED2B20E641A}"/>
              </a:ext>
            </a:extLst>
          </p:cNvPr>
          <p:cNvSpPr txBox="1"/>
          <p:nvPr/>
        </p:nvSpPr>
        <p:spPr>
          <a:xfrm>
            <a:off x="720000" y="629175"/>
            <a:ext cx="45034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4">
                    <a:lumMod val="50000"/>
                  </a:schemeClr>
                </a:solidFill>
              </a:rPr>
              <a:t>Lorem ipsum dolor sit </a:t>
            </a:r>
            <a:r>
              <a:rPr lang="en-US" altLang="ko-KR" sz="1400" dirty="0" err="1">
                <a:solidFill>
                  <a:schemeClr val="accent4">
                    <a:lumMod val="50000"/>
                  </a:schemeClr>
                </a:solidFill>
              </a:rPr>
              <a:t>amet</a:t>
            </a:r>
            <a:r>
              <a:rPr lang="en-US" altLang="ko-KR" sz="1400" dirty="0">
                <a:solidFill>
                  <a:schemeClr val="accent4">
                    <a:lumMod val="50000"/>
                  </a:schemeClr>
                </a:solidFill>
              </a:rPr>
              <a:t>, </a:t>
            </a:r>
            <a:r>
              <a:rPr lang="en-US" altLang="ko-KR" sz="1400" dirty="0" err="1">
                <a:solidFill>
                  <a:schemeClr val="accent4">
                    <a:lumMod val="50000"/>
                  </a:schemeClr>
                </a:solidFill>
              </a:rPr>
              <a:t>consectetur</a:t>
            </a:r>
            <a:r>
              <a:rPr lang="en-US" altLang="ko-KR" sz="140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accent4">
                    <a:lumMod val="50000"/>
                  </a:schemeClr>
                </a:solidFill>
              </a:rPr>
              <a:t>adipiscing</a:t>
            </a:r>
            <a:r>
              <a:rPr lang="en-US" altLang="ko-KR" sz="140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accent4">
                    <a:lumMod val="50000"/>
                  </a:schemeClr>
                </a:solidFill>
              </a:rPr>
              <a:t>elit</a:t>
            </a:r>
            <a:endParaRPr lang="ko-KR" altLang="en-US" sz="14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6A287E-578E-4555-9C9F-5642B2F6187E}"/>
              </a:ext>
            </a:extLst>
          </p:cNvPr>
          <p:cNvSpPr txBox="1"/>
          <p:nvPr/>
        </p:nvSpPr>
        <p:spPr>
          <a:xfrm>
            <a:off x="185879" y="46855"/>
            <a:ext cx="5341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</a:rPr>
              <a:t>3</a:t>
            </a:r>
            <a:endParaRPr lang="ko-KR" altLang="en-US" sz="4800" b="1" dirty="0">
              <a:solidFill>
                <a:schemeClr val="accent4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C70AECE-A6C6-4500-AD74-C281C65189F0}"/>
              </a:ext>
            </a:extLst>
          </p:cNvPr>
          <p:cNvSpPr/>
          <p:nvPr/>
        </p:nvSpPr>
        <p:spPr>
          <a:xfrm>
            <a:off x="769694" y="1551836"/>
            <a:ext cx="4796234" cy="480131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990A22E-DF0F-4E74-9A93-775E2A00A967}"/>
              </a:ext>
            </a:extLst>
          </p:cNvPr>
          <p:cNvSpPr/>
          <p:nvPr/>
        </p:nvSpPr>
        <p:spPr>
          <a:xfrm>
            <a:off x="767407" y="1540581"/>
            <a:ext cx="668244" cy="66824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FB9BC62-BBA8-4A95-9035-6867EC56A9C6}"/>
              </a:ext>
            </a:extLst>
          </p:cNvPr>
          <p:cNvSpPr txBox="1"/>
          <p:nvPr/>
        </p:nvSpPr>
        <p:spPr>
          <a:xfrm>
            <a:off x="875377" y="1582316"/>
            <a:ext cx="4780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A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4CCA0B72-33C4-488F-9F73-087BF5EA8D87}"/>
              </a:ext>
            </a:extLst>
          </p:cNvPr>
          <p:cNvSpPr/>
          <p:nvPr/>
        </p:nvSpPr>
        <p:spPr>
          <a:xfrm>
            <a:off x="1855589" y="2217779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F13445CD-461F-4013-87F1-C1DE4E092D02}"/>
              </a:ext>
            </a:extLst>
          </p:cNvPr>
          <p:cNvSpPr/>
          <p:nvPr/>
        </p:nvSpPr>
        <p:spPr>
          <a:xfrm>
            <a:off x="2124853" y="2217779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0F3B6720-39FC-4900-81B0-D4080E4789CC}"/>
              </a:ext>
            </a:extLst>
          </p:cNvPr>
          <p:cNvSpPr/>
          <p:nvPr/>
        </p:nvSpPr>
        <p:spPr>
          <a:xfrm>
            <a:off x="2394118" y="2217779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6119167B-FF87-4888-91E5-A4063DCD603E}"/>
              </a:ext>
            </a:extLst>
          </p:cNvPr>
          <p:cNvSpPr/>
          <p:nvPr/>
        </p:nvSpPr>
        <p:spPr>
          <a:xfrm>
            <a:off x="2663382" y="2217779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F8BDD492-3261-4F8D-9D79-E907DCB36870}"/>
              </a:ext>
            </a:extLst>
          </p:cNvPr>
          <p:cNvSpPr/>
          <p:nvPr/>
        </p:nvSpPr>
        <p:spPr>
          <a:xfrm>
            <a:off x="2932647" y="2217779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E9AF15FA-1289-41D2-B89E-41FE74B88F8D}"/>
              </a:ext>
            </a:extLst>
          </p:cNvPr>
          <p:cNvSpPr/>
          <p:nvPr/>
        </p:nvSpPr>
        <p:spPr>
          <a:xfrm>
            <a:off x="3201911" y="2217779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19B2A66D-50FD-42BB-B443-37D90BCE38E4}"/>
              </a:ext>
            </a:extLst>
          </p:cNvPr>
          <p:cNvSpPr/>
          <p:nvPr/>
        </p:nvSpPr>
        <p:spPr>
          <a:xfrm>
            <a:off x="3471175" y="2217779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57844EF0-3FB7-4ED9-9BB2-8BC38B0D8599}"/>
              </a:ext>
            </a:extLst>
          </p:cNvPr>
          <p:cNvSpPr/>
          <p:nvPr/>
        </p:nvSpPr>
        <p:spPr>
          <a:xfrm>
            <a:off x="3740440" y="2217779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28F7E25E-A674-418D-B7A5-45DF6854D19D}"/>
              </a:ext>
            </a:extLst>
          </p:cNvPr>
          <p:cNvSpPr/>
          <p:nvPr/>
        </p:nvSpPr>
        <p:spPr>
          <a:xfrm>
            <a:off x="4009704" y="2217779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C51BA802-8F04-4310-BA3E-14FEE67795CC}"/>
              </a:ext>
            </a:extLst>
          </p:cNvPr>
          <p:cNvSpPr/>
          <p:nvPr/>
        </p:nvSpPr>
        <p:spPr>
          <a:xfrm>
            <a:off x="4278969" y="2217779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205BCC2E-8EF0-49F5-9FBF-FED4E452DC4E}"/>
              </a:ext>
            </a:extLst>
          </p:cNvPr>
          <p:cNvSpPr/>
          <p:nvPr/>
        </p:nvSpPr>
        <p:spPr>
          <a:xfrm>
            <a:off x="1855589" y="2513652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4CC34D7C-9D91-4F3B-A8A1-DE7B99EED0E3}"/>
              </a:ext>
            </a:extLst>
          </p:cNvPr>
          <p:cNvSpPr/>
          <p:nvPr/>
        </p:nvSpPr>
        <p:spPr>
          <a:xfrm>
            <a:off x="2124853" y="2513652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2DB6A683-0B8C-4749-831F-32C7E807A68B}"/>
              </a:ext>
            </a:extLst>
          </p:cNvPr>
          <p:cNvSpPr/>
          <p:nvPr/>
        </p:nvSpPr>
        <p:spPr>
          <a:xfrm>
            <a:off x="2394118" y="2513652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0757F293-08EE-4DAA-9623-FDDB11CB807A}"/>
              </a:ext>
            </a:extLst>
          </p:cNvPr>
          <p:cNvSpPr/>
          <p:nvPr/>
        </p:nvSpPr>
        <p:spPr>
          <a:xfrm>
            <a:off x="2663382" y="2513652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1EE9308D-C02B-4733-AE0A-9143D284527D}"/>
              </a:ext>
            </a:extLst>
          </p:cNvPr>
          <p:cNvSpPr/>
          <p:nvPr/>
        </p:nvSpPr>
        <p:spPr>
          <a:xfrm>
            <a:off x="2932647" y="2513652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03E576C8-D28C-4E21-883E-E5CAA8B25052}"/>
              </a:ext>
            </a:extLst>
          </p:cNvPr>
          <p:cNvSpPr/>
          <p:nvPr/>
        </p:nvSpPr>
        <p:spPr>
          <a:xfrm>
            <a:off x="3201911" y="2513652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74F19A29-FEAB-41E5-9084-7ABFBD078B71}"/>
              </a:ext>
            </a:extLst>
          </p:cNvPr>
          <p:cNvSpPr/>
          <p:nvPr/>
        </p:nvSpPr>
        <p:spPr>
          <a:xfrm>
            <a:off x="3471175" y="2513652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5E1664EB-780C-41F2-B17A-9F9454C399B2}"/>
              </a:ext>
            </a:extLst>
          </p:cNvPr>
          <p:cNvSpPr/>
          <p:nvPr/>
        </p:nvSpPr>
        <p:spPr>
          <a:xfrm>
            <a:off x="3740440" y="2513652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CACFB9AC-EF86-4890-9A17-107C661EA474}"/>
              </a:ext>
            </a:extLst>
          </p:cNvPr>
          <p:cNvSpPr/>
          <p:nvPr/>
        </p:nvSpPr>
        <p:spPr>
          <a:xfrm>
            <a:off x="4009704" y="2513652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79941771-CFCF-46F1-8DC7-0DF53637FFD6}"/>
              </a:ext>
            </a:extLst>
          </p:cNvPr>
          <p:cNvSpPr/>
          <p:nvPr/>
        </p:nvSpPr>
        <p:spPr>
          <a:xfrm>
            <a:off x="4278969" y="2513652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A91EEC9E-4676-41F6-A0D3-F3A17ACFB202}"/>
              </a:ext>
            </a:extLst>
          </p:cNvPr>
          <p:cNvSpPr/>
          <p:nvPr/>
        </p:nvSpPr>
        <p:spPr>
          <a:xfrm>
            <a:off x="1855589" y="2809525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771CA3DA-09C9-45D2-AC91-FD296D83A2BB}"/>
              </a:ext>
            </a:extLst>
          </p:cNvPr>
          <p:cNvSpPr/>
          <p:nvPr/>
        </p:nvSpPr>
        <p:spPr>
          <a:xfrm>
            <a:off x="2124853" y="2809525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9298B703-ACC4-48C8-9A4A-AA16D5C528E0}"/>
              </a:ext>
            </a:extLst>
          </p:cNvPr>
          <p:cNvSpPr/>
          <p:nvPr/>
        </p:nvSpPr>
        <p:spPr>
          <a:xfrm>
            <a:off x="2394118" y="2809525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62EF5530-F308-4C06-A554-E3A0B82B6EE4}"/>
              </a:ext>
            </a:extLst>
          </p:cNvPr>
          <p:cNvSpPr/>
          <p:nvPr/>
        </p:nvSpPr>
        <p:spPr>
          <a:xfrm>
            <a:off x="2663382" y="2809525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9DE68924-4120-4495-BF57-C213F976C5F5}"/>
              </a:ext>
            </a:extLst>
          </p:cNvPr>
          <p:cNvSpPr/>
          <p:nvPr/>
        </p:nvSpPr>
        <p:spPr>
          <a:xfrm>
            <a:off x="2932647" y="2809525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C826642E-504A-4E52-875E-F7D495263F10}"/>
              </a:ext>
            </a:extLst>
          </p:cNvPr>
          <p:cNvSpPr/>
          <p:nvPr/>
        </p:nvSpPr>
        <p:spPr>
          <a:xfrm>
            <a:off x="3201911" y="2809525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66CA810B-E862-4EB0-ABDE-FA3F564F1429}"/>
              </a:ext>
            </a:extLst>
          </p:cNvPr>
          <p:cNvSpPr/>
          <p:nvPr/>
        </p:nvSpPr>
        <p:spPr>
          <a:xfrm>
            <a:off x="3471175" y="2809525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7D852180-BA0D-4B95-8004-48FE684F320E}"/>
              </a:ext>
            </a:extLst>
          </p:cNvPr>
          <p:cNvSpPr/>
          <p:nvPr/>
        </p:nvSpPr>
        <p:spPr>
          <a:xfrm>
            <a:off x="3740440" y="2809525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17EBBAF2-6E12-4D26-8399-6718D3C8824D}"/>
              </a:ext>
            </a:extLst>
          </p:cNvPr>
          <p:cNvSpPr/>
          <p:nvPr/>
        </p:nvSpPr>
        <p:spPr>
          <a:xfrm>
            <a:off x="4009704" y="2809525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7E18DCD1-E000-4539-B24E-2710159CCC15}"/>
              </a:ext>
            </a:extLst>
          </p:cNvPr>
          <p:cNvSpPr/>
          <p:nvPr/>
        </p:nvSpPr>
        <p:spPr>
          <a:xfrm>
            <a:off x="4278969" y="2809525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1F74C5D2-EC61-40E4-86CF-1938631329DB}"/>
              </a:ext>
            </a:extLst>
          </p:cNvPr>
          <p:cNvSpPr/>
          <p:nvPr/>
        </p:nvSpPr>
        <p:spPr>
          <a:xfrm>
            <a:off x="1855589" y="3105398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8865507F-53C4-4417-A07B-3FB39AAF74E1}"/>
              </a:ext>
            </a:extLst>
          </p:cNvPr>
          <p:cNvSpPr/>
          <p:nvPr/>
        </p:nvSpPr>
        <p:spPr>
          <a:xfrm>
            <a:off x="2124853" y="3105398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8F2DDE59-2391-46D7-B56F-20038959F6EF}"/>
              </a:ext>
            </a:extLst>
          </p:cNvPr>
          <p:cNvSpPr/>
          <p:nvPr/>
        </p:nvSpPr>
        <p:spPr>
          <a:xfrm>
            <a:off x="2394118" y="3105398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587B0F7B-4994-4C66-ABED-9BDF5EF461DB}"/>
              </a:ext>
            </a:extLst>
          </p:cNvPr>
          <p:cNvSpPr/>
          <p:nvPr/>
        </p:nvSpPr>
        <p:spPr>
          <a:xfrm>
            <a:off x="2663382" y="3105398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CA314A0C-6845-45CC-818A-08604C83CF37}"/>
              </a:ext>
            </a:extLst>
          </p:cNvPr>
          <p:cNvSpPr/>
          <p:nvPr/>
        </p:nvSpPr>
        <p:spPr>
          <a:xfrm>
            <a:off x="2932647" y="3105398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5D5D9612-76C3-4073-9453-D01DDB399728}"/>
              </a:ext>
            </a:extLst>
          </p:cNvPr>
          <p:cNvSpPr/>
          <p:nvPr/>
        </p:nvSpPr>
        <p:spPr>
          <a:xfrm>
            <a:off x="3201911" y="3105398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9890E4B9-22FF-4370-B191-EDD9F5D0C62D}"/>
              </a:ext>
            </a:extLst>
          </p:cNvPr>
          <p:cNvSpPr/>
          <p:nvPr/>
        </p:nvSpPr>
        <p:spPr>
          <a:xfrm>
            <a:off x="3471175" y="3105398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E4B0EEBC-44D6-4DA3-80E6-F1A95AE19B0D}"/>
              </a:ext>
            </a:extLst>
          </p:cNvPr>
          <p:cNvSpPr/>
          <p:nvPr/>
        </p:nvSpPr>
        <p:spPr>
          <a:xfrm>
            <a:off x="3740440" y="3105398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B8FC5636-EA41-47A4-B7FB-F10CF8C92F8E}"/>
              </a:ext>
            </a:extLst>
          </p:cNvPr>
          <p:cNvSpPr/>
          <p:nvPr/>
        </p:nvSpPr>
        <p:spPr>
          <a:xfrm>
            <a:off x="4009704" y="3105398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B4F4B899-CDA2-496D-BA5B-B684EDB7B541}"/>
              </a:ext>
            </a:extLst>
          </p:cNvPr>
          <p:cNvSpPr/>
          <p:nvPr/>
        </p:nvSpPr>
        <p:spPr>
          <a:xfrm>
            <a:off x="4278969" y="3105398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id="{80FF0ACE-6569-4795-ACEF-D7BDB058BE65}"/>
              </a:ext>
            </a:extLst>
          </p:cNvPr>
          <p:cNvSpPr/>
          <p:nvPr/>
        </p:nvSpPr>
        <p:spPr>
          <a:xfrm>
            <a:off x="1855589" y="3401271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B3AA3AD7-CACB-463E-BEF9-56B81829D213}"/>
              </a:ext>
            </a:extLst>
          </p:cNvPr>
          <p:cNvSpPr/>
          <p:nvPr/>
        </p:nvSpPr>
        <p:spPr>
          <a:xfrm>
            <a:off x="2124853" y="3401271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2727CA5E-8D1E-46FB-AB3E-FBBA39088807}"/>
              </a:ext>
            </a:extLst>
          </p:cNvPr>
          <p:cNvSpPr/>
          <p:nvPr/>
        </p:nvSpPr>
        <p:spPr>
          <a:xfrm>
            <a:off x="2394118" y="3401271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006E3951-BD2D-427A-B3EB-0EF53A5AEE5B}"/>
              </a:ext>
            </a:extLst>
          </p:cNvPr>
          <p:cNvSpPr/>
          <p:nvPr/>
        </p:nvSpPr>
        <p:spPr>
          <a:xfrm>
            <a:off x="2663382" y="3401271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466DC4C1-E4DD-411D-B98F-A23F59060986}"/>
              </a:ext>
            </a:extLst>
          </p:cNvPr>
          <p:cNvSpPr/>
          <p:nvPr/>
        </p:nvSpPr>
        <p:spPr>
          <a:xfrm>
            <a:off x="2932647" y="3401271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ED953652-926E-4420-99A1-8EB6B2ABEBA7}"/>
              </a:ext>
            </a:extLst>
          </p:cNvPr>
          <p:cNvSpPr/>
          <p:nvPr/>
        </p:nvSpPr>
        <p:spPr>
          <a:xfrm>
            <a:off x="3201911" y="3401271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F81AF8FF-987E-4E10-BF08-364EB03D5673}"/>
              </a:ext>
            </a:extLst>
          </p:cNvPr>
          <p:cNvSpPr/>
          <p:nvPr/>
        </p:nvSpPr>
        <p:spPr>
          <a:xfrm>
            <a:off x="3471175" y="3401271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6" name="타원 85">
            <a:extLst>
              <a:ext uri="{FF2B5EF4-FFF2-40B4-BE49-F238E27FC236}">
                <a16:creationId xmlns:a16="http://schemas.microsoft.com/office/drawing/2014/main" id="{763C1C34-EAAE-4791-86D4-3339D060906F}"/>
              </a:ext>
            </a:extLst>
          </p:cNvPr>
          <p:cNvSpPr/>
          <p:nvPr/>
        </p:nvSpPr>
        <p:spPr>
          <a:xfrm>
            <a:off x="3740440" y="3401271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D10B0487-A372-4F4D-A8F9-08688FFF70F2}"/>
              </a:ext>
            </a:extLst>
          </p:cNvPr>
          <p:cNvSpPr/>
          <p:nvPr/>
        </p:nvSpPr>
        <p:spPr>
          <a:xfrm>
            <a:off x="4009704" y="3401271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288CAE04-7184-445D-9D52-0D6E26B2ADC9}"/>
              </a:ext>
            </a:extLst>
          </p:cNvPr>
          <p:cNvSpPr/>
          <p:nvPr/>
        </p:nvSpPr>
        <p:spPr>
          <a:xfrm>
            <a:off x="4278969" y="3401271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9" name="타원 88">
            <a:extLst>
              <a:ext uri="{FF2B5EF4-FFF2-40B4-BE49-F238E27FC236}">
                <a16:creationId xmlns:a16="http://schemas.microsoft.com/office/drawing/2014/main" id="{9477056E-290E-48B5-B866-256C1C0B088E}"/>
              </a:ext>
            </a:extLst>
          </p:cNvPr>
          <p:cNvSpPr/>
          <p:nvPr/>
        </p:nvSpPr>
        <p:spPr>
          <a:xfrm>
            <a:off x="1855589" y="3697144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0" name="타원 89">
            <a:extLst>
              <a:ext uri="{FF2B5EF4-FFF2-40B4-BE49-F238E27FC236}">
                <a16:creationId xmlns:a16="http://schemas.microsoft.com/office/drawing/2014/main" id="{7F5164DE-BF73-4CCE-A557-CDC327C3BE8F}"/>
              </a:ext>
            </a:extLst>
          </p:cNvPr>
          <p:cNvSpPr/>
          <p:nvPr/>
        </p:nvSpPr>
        <p:spPr>
          <a:xfrm>
            <a:off x="2124853" y="3697144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5CD5971E-743A-40B7-AC2A-9623EECE6517}"/>
              </a:ext>
            </a:extLst>
          </p:cNvPr>
          <p:cNvSpPr/>
          <p:nvPr/>
        </p:nvSpPr>
        <p:spPr>
          <a:xfrm>
            <a:off x="2394118" y="3697144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2" name="타원 91">
            <a:extLst>
              <a:ext uri="{FF2B5EF4-FFF2-40B4-BE49-F238E27FC236}">
                <a16:creationId xmlns:a16="http://schemas.microsoft.com/office/drawing/2014/main" id="{6413E615-BCB3-4769-AFAF-EE66DE795590}"/>
              </a:ext>
            </a:extLst>
          </p:cNvPr>
          <p:cNvSpPr/>
          <p:nvPr/>
        </p:nvSpPr>
        <p:spPr>
          <a:xfrm>
            <a:off x="2663382" y="3697144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918D24C5-DD0E-497C-B4B3-A9842F3A5072}"/>
              </a:ext>
            </a:extLst>
          </p:cNvPr>
          <p:cNvSpPr/>
          <p:nvPr/>
        </p:nvSpPr>
        <p:spPr>
          <a:xfrm>
            <a:off x="2932647" y="3697144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4" name="타원 93">
            <a:extLst>
              <a:ext uri="{FF2B5EF4-FFF2-40B4-BE49-F238E27FC236}">
                <a16:creationId xmlns:a16="http://schemas.microsoft.com/office/drawing/2014/main" id="{8D066986-FF54-4662-B150-8A0D571A39C5}"/>
              </a:ext>
            </a:extLst>
          </p:cNvPr>
          <p:cNvSpPr/>
          <p:nvPr/>
        </p:nvSpPr>
        <p:spPr>
          <a:xfrm>
            <a:off x="3201911" y="3697144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5" name="타원 94">
            <a:extLst>
              <a:ext uri="{FF2B5EF4-FFF2-40B4-BE49-F238E27FC236}">
                <a16:creationId xmlns:a16="http://schemas.microsoft.com/office/drawing/2014/main" id="{2AE944F5-C00D-4A7A-AB90-A9AD644F1BB1}"/>
              </a:ext>
            </a:extLst>
          </p:cNvPr>
          <p:cNvSpPr/>
          <p:nvPr/>
        </p:nvSpPr>
        <p:spPr>
          <a:xfrm>
            <a:off x="3471175" y="3697144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6" name="타원 95">
            <a:extLst>
              <a:ext uri="{FF2B5EF4-FFF2-40B4-BE49-F238E27FC236}">
                <a16:creationId xmlns:a16="http://schemas.microsoft.com/office/drawing/2014/main" id="{770A0672-9373-4658-A67E-6983CB848003}"/>
              </a:ext>
            </a:extLst>
          </p:cNvPr>
          <p:cNvSpPr/>
          <p:nvPr/>
        </p:nvSpPr>
        <p:spPr>
          <a:xfrm>
            <a:off x="3740440" y="3697144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7" name="타원 96">
            <a:extLst>
              <a:ext uri="{FF2B5EF4-FFF2-40B4-BE49-F238E27FC236}">
                <a16:creationId xmlns:a16="http://schemas.microsoft.com/office/drawing/2014/main" id="{3465D457-1153-430B-B220-E7624DAA967D}"/>
              </a:ext>
            </a:extLst>
          </p:cNvPr>
          <p:cNvSpPr/>
          <p:nvPr/>
        </p:nvSpPr>
        <p:spPr>
          <a:xfrm>
            <a:off x="4009704" y="3697144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FD5A5C37-64BB-4ACB-9957-5799327AA83A}"/>
              </a:ext>
            </a:extLst>
          </p:cNvPr>
          <p:cNvSpPr/>
          <p:nvPr/>
        </p:nvSpPr>
        <p:spPr>
          <a:xfrm>
            <a:off x="4278969" y="3697144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AC358572-B022-4EA5-8EA0-AED98BCDF4F8}"/>
              </a:ext>
            </a:extLst>
          </p:cNvPr>
          <p:cNvSpPr/>
          <p:nvPr/>
        </p:nvSpPr>
        <p:spPr>
          <a:xfrm>
            <a:off x="1855589" y="3993018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11EC5CE0-4739-4D40-8CB0-BD14B028E989}"/>
              </a:ext>
            </a:extLst>
          </p:cNvPr>
          <p:cNvSpPr/>
          <p:nvPr/>
        </p:nvSpPr>
        <p:spPr>
          <a:xfrm>
            <a:off x="2124853" y="3993018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C057C22C-55A7-4334-8652-BAE712BD9648}"/>
              </a:ext>
            </a:extLst>
          </p:cNvPr>
          <p:cNvSpPr/>
          <p:nvPr/>
        </p:nvSpPr>
        <p:spPr>
          <a:xfrm>
            <a:off x="2394118" y="3993018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DE415B25-4E06-4783-A891-C76388E10078}"/>
              </a:ext>
            </a:extLst>
          </p:cNvPr>
          <p:cNvSpPr/>
          <p:nvPr/>
        </p:nvSpPr>
        <p:spPr>
          <a:xfrm>
            <a:off x="2663382" y="3993018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3" name="타원 102">
            <a:extLst>
              <a:ext uri="{FF2B5EF4-FFF2-40B4-BE49-F238E27FC236}">
                <a16:creationId xmlns:a16="http://schemas.microsoft.com/office/drawing/2014/main" id="{24168557-0372-45D5-9E05-7C2AF7A8D345}"/>
              </a:ext>
            </a:extLst>
          </p:cNvPr>
          <p:cNvSpPr/>
          <p:nvPr/>
        </p:nvSpPr>
        <p:spPr>
          <a:xfrm>
            <a:off x="2932647" y="3993018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4" name="타원 103">
            <a:extLst>
              <a:ext uri="{FF2B5EF4-FFF2-40B4-BE49-F238E27FC236}">
                <a16:creationId xmlns:a16="http://schemas.microsoft.com/office/drawing/2014/main" id="{2C86E7EB-6BF8-46E5-897E-4E292B4C9E90}"/>
              </a:ext>
            </a:extLst>
          </p:cNvPr>
          <p:cNvSpPr/>
          <p:nvPr/>
        </p:nvSpPr>
        <p:spPr>
          <a:xfrm>
            <a:off x="3201911" y="3993018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5" name="타원 104">
            <a:extLst>
              <a:ext uri="{FF2B5EF4-FFF2-40B4-BE49-F238E27FC236}">
                <a16:creationId xmlns:a16="http://schemas.microsoft.com/office/drawing/2014/main" id="{C448BFF7-579D-4317-ADE0-9165E0792DD6}"/>
              </a:ext>
            </a:extLst>
          </p:cNvPr>
          <p:cNvSpPr/>
          <p:nvPr/>
        </p:nvSpPr>
        <p:spPr>
          <a:xfrm>
            <a:off x="3471175" y="3993018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6" name="타원 105">
            <a:extLst>
              <a:ext uri="{FF2B5EF4-FFF2-40B4-BE49-F238E27FC236}">
                <a16:creationId xmlns:a16="http://schemas.microsoft.com/office/drawing/2014/main" id="{F800F136-A7DD-430E-8FF9-5C20F09F941F}"/>
              </a:ext>
            </a:extLst>
          </p:cNvPr>
          <p:cNvSpPr/>
          <p:nvPr/>
        </p:nvSpPr>
        <p:spPr>
          <a:xfrm>
            <a:off x="3740440" y="3993018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7" name="타원 106">
            <a:extLst>
              <a:ext uri="{FF2B5EF4-FFF2-40B4-BE49-F238E27FC236}">
                <a16:creationId xmlns:a16="http://schemas.microsoft.com/office/drawing/2014/main" id="{5E2848FC-91AA-4DDC-8336-EE120F078EA5}"/>
              </a:ext>
            </a:extLst>
          </p:cNvPr>
          <p:cNvSpPr/>
          <p:nvPr/>
        </p:nvSpPr>
        <p:spPr>
          <a:xfrm>
            <a:off x="4009704" y="3993018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8" name="타원 107">
            <a:extLst>
              <a:ext uri="{FF2B5EF4-FFF2-40B4-BE49-F238E27FC236}">
                <a16:creationId xmlns:a16="http://schemas.microsoft.com/office/drawing/2014/main" id="{DC149983-0C5D-4F6C-A787-2FB496640DEB}"/>
              </a:ext>
            </a:extLst>
          </p:cNvPr>
          <p:cNvSpPr/>
          <p:nvPr/>
        </p:nvSpPr>
        <p:spPr>
          <a:xfrm>
            <a:off x="4278969" y="3993018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C8CBEFD6-26C7-4B22-A6C3-AEF4225897EA}"/>
              </a:ext>
            </a:extLst>
          </p:cNvPr>
          <p:cNvSpPr/>
          <p:nvPr/>
        </p:nvSpPr>
        <p:spPr>
          <a:xfrm>
            <a:off x="1855589" y="4288891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0" name="타원 109">
            <a:extLst>
              <a:ext uri="{FF2B5EF4-FFF2-40B4-BE49-F238E27FC236}">
                <a16:creationId xmlns:a16="http://schemas.microsoft.com/office/drawing/2014/main" id="{94826B5D-E9FF-4FD4-B940-505709BFFE69}"/>
              </a:ext>
            </a:extLst>
          </p:cNvPr>
          <p:cNvSpPr/>
          <p:nvPr/>
        </p:nvSpPr>
        <p:spPr>
          <a:xfrm>
            <a:off x="2124853" y="4288891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C3B61594-C4EA-4178-BF29-DA2AFE21548F}"/>
              </a:ext>
            </a:extLst>
          </p:cNvPr>
          <p:cNvSpPr/>
          <p:nvPr/>
        </p:nvSpPr>
        <p:spPr>
          <a:xfrm>
            <a:off x="2394118" y="4288891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2" name="타원 111">
            <a:extLst>
              <a:ext uri="{FF2B5EF4-FFF2-40B4-BE49-F238E27FC236}">
                <a16:creationId xmlns:a16="http://schemas.microsoft.com/office/drawing/2014/main" id="{AA3AC904-7510-469D-B02F-2962308F8414}"/>
              </a:ext>
            </a:extLst>
          </p:cNvPr>
          <p:cNvSpPr/>
          <p:nvPr/>
        </p:nvSpPr>
        <p:spPr>
          <a:xfrm>
            <a:off x="2663382" y="4288891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D85947B1-2C57-41AD-8C69-04AE2D104B1E}"/>
              </a:ext>
            </a:extLst>
          </p:cNvPr>
          <p:cNvSpPr/>
          <p:nvPr/>
        </p:nvSpPr>
        <p:spPr>
          <a:xfrm>
            <a:off x="2932647" y="4288891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4" name="타원 113">
            <a:extLst>
              <a:ext uri="{FF2B5EF4-FFF2-40B4-BE49-F238E27FC236}">
                <a16:creationId xmlns:a16="http://schemas.microsoft.com/office/drawing/2014/main" id="{CB928141-6501-466C-9586-110B67B76BA2}"/>
              </a:ext>
            </a:extLst>
          </p:cNvPr>
          <p:cNvSpPr/>
          <p:nvPr/>
        </p:nvSpPr>
        <p:spPr>
          <a:xfrm>
            <a:off x="3201911" y="4288891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5" name="타원 114">
            <a:extLst>
              <a:ext uri="{FF2B5EF4-FFF2-40B4-BE49-F238E27FC236}">
                <a16:creationId xmlns:a16="http://schemas.microsoft.com/office/drawing/2014/main" id="{DDD4CB12-68EC-4069-9BD5-1FB1B12E8EDA}"/>
              </a:ext>
            </a:extLst>
          </p:cNvPr>
          <p:cNvSpPr/>
          <p:nvPr/>
        </p:nvSpPr>
        <p:spPr>
          <a:xfrm>
            <a:off x="3471175" y="4288891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6" name="타원 115">
            <a:extLst>
              <a:ext uri="{FF2B5EF4-FFF2-40B4-BE49-F238E27FC236}">
                <a16:creationId xmlns:a16="http://schemas.microsoft.com/office/drawing/2014/main" id="{ED508047-2969-45A5-B124-8DA43CF34D5F}"/>
              </a:ext>
            </a:extLst>
          </p:cNvPr>
          <p:cNvSpPr/>
          <p:nvPr/>
        </p:nvSpPr>
        <p:spPr>
          <a:xfrm>
            <a:off x="3740440" y="4288891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7" name="타원 116">
            <a:extLst>
              <a:ext uri="{FF2B5EF4-FFF2-40B4-BE49-F238E27FC236}">
                <a16:creationId xmlns:a16="http://schemas.microsoft.com/office/drawing/2014/main" id="{FAFB4E65-BD1E-4643-ABE3-47125B85921D}"/>
              </a:ext>
            </a:extLst>
          </p:cNvPr>
          <p:cNvSpPr/>
          <p:nvPr/>
        </p:nvSpPr>
        <p:spPr>
          <a:xfrm>
            <a:off x="4009704" y="4288891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8" name="타원 117">
            <a:extLst>
              <a:ext uri="{FF2B5EF4-FFF2-40B4-BE49-F238E27FC236}">
                <a16:creationId xmlns:a16="http://schemas.microsoft.com/office/drawing/2014/main" id="{C6891507-EEF5-4612-A932-256133960DE4}"/>
              </a:ext>
            </a:extLst>
          </p:cNvPr>
          <p:cNvSpPr/>
          <p:nvPr/>
        </p:nvSpPr>
        <p:spPr>
          <a:xfrm>
            <a:off x="4278969" y="4288891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9" name="타원 118">
            <a:extLst>
              <a:ext uri="{FF2B5EF4-FFF2-40B4-BE49-F238E27FC236}">
                <a16:creationId xmlns:a16="http://schemas.microsoft.com/office/drawing/2014/main" id="{09CFD736-2D9A-43D2-8CEA-273BA2736BAD}"/>
              </a:ext>
            </a:extLst>
          </p:cNvPr>
          <p:cNvSpPr/>
          <p:nvPr/>
        </p:nvSpPr>
        <p:spPr>
          <a:xfrm>
            <a:off x="1855589" y="4584764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0" name="타원 119">
            <a:extLst>
              <a:ext uri="{FF2B5EF4-FFF2-40B4-BE49-F238E27FC236}">
                <a16:creationId xmlns:a16="http://schemas.microsoft.com/office/drawing/2014/main" id="{99DE6CF6-71CE-4F4E-ACA5-0C286FCDA38B}"/>
              </a:ext>
            </a:extLst>
          </p:cNvPr>
          <p:cNvSpPr/>
          <p:nvPr/>
        </p:nvSpPr>
        <p:spPr>
          <a:xfrm>
            <a:off x="2124853" y="4584764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1" name="타원 120">
            <a:extLst>
              <a:ext uri="{FF2B5EF4-FFF2-40B4-BE49-F238E27FC236}">
                <a16:creationId xmlns:a16="http://schemas.microsoft.com/office/drawing/2014/main" id="{662A17D1-9FAD-41FD-8506-55621418AE9D}"/>
              </a:ext>
            </a:extLst>
          </p:cNvPr>
          <p:cNvSpPr/>
          <p:nvPr/>
        </p:nvSpPr>
        <p:spPr>
          <a:xfrm>
            <a:off x="2394118" y="4584764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2" name="타원 121">
            <a:extLst>
              <a:ext uri="{FF2B5EF4-FFF2-40B4-BE49-F238E27FC236}">
                <a16:creationId xmlns:a16="http://schemas.microsoft.com/office/drawing/2014/main" id="{91E6B668-E8BA-40FF-8F07-A27BA7754EE9}"/>
              </a:ext>
            </a:extLst>
          </p:cNvPr>
          <p:cNvSpPr/>
          <p:nvPr/>
        </p:nvSpPr>
        <p:spPr>
          <a:xfrm>
            <a:off x="2663382" y="4584764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3" name="타원 122">
            <a:extLst>
              <a:ext uri="{FF2B5EF4-FFF2-40B4-BE49-F238E27FC236}">
                <a16:creationId xmlns:a16="http://schemas.microsoft.com/office/drawing/2014/main" id="{01A33B6C-6629-44FA-A86E-CD892D5562EA}"/>
              </a:ext>
            </a:extLst>
          </p:cNvPr>
          <p:cNvSpPr/>
          <p:nvPr/>
        </p:nvSpPr>
        <p:spPr>
          <a:xfrm>
            <a:off x="2932647" y="4584764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4" name="타원 123">
            <a:extLst>
              <a:ext uri="{FF2B5EF4-FFF2-40B4-BE49-F238E27FC236}">
                <a16:creationId xmlns:a16="http://schemas.microsoft.com/office/drawing/2014/main" id="{EFA41F4F-21B8-4387-AD98-72AC57D7B120}"/>
              </a:ext>
            </a:extLst>
          </p:cNvPr>
          <p:cNvSpPr/>
          <p:nvPr/>
        </p:nvSpPr>
        <p:spPr>
          <a:xfrm>
            <a:off x="3201911" y="4584764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5" name="타원 124">
            <a:extLst>
              <a:ext uri="{FF2B5EF4-FFF2-40B4-BE49-F238E27FC236}">
                <a16:creationId xmlns:a16="http://schemas.microsoft.com/office/drawing/2014/main" id="{AB8FBA85-2A08-4DBE-A8E2-4C076215D218}"/>
              </a:ext>
            </a:extLst>
          </p:cNvPr>
          <p:cNvSpPr/>
          <p:nvPr/>
        </p:nvSpPr>
        <p:spPr>
          <a:xfrm>
            <a:off x="3471175" y="4584764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6" name="타원 125">
            <a:extLst>
              <a:ext uri="{FF2B5EF4-FFF2-40B4-BE49-F238E27FC236}">
                <a16:creationId xmlns:a16="http://schemas.microsoft.com/office/drawing/2014/main" id="{DB6C1788-DE6B-45BD-B688-1C8439E1D5ED}"/>
              </a:ext>
            </a:extLst>
          </p:cNvPr>
          <p:cNvSpPr/>
          <p:nvPr/>
        </p:nvSpPr>
        <p:spPr>
          <a:xfrm>
            <a:off x="3740440" y="4584764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7" name="타원 126">
            <a:extLst>
              <a:ext uri="{FF2B5EF4-FFF2-40B4-BE49-F238E27FC236}">
                <a16:creationId xmlns:a16="http://schemas.microsoft.com/office/drawing/2014/main" id="{00C1DA9E-32FE-4D7D-83F6-FAC8418851E0}"/>
              </a:ext>
            </a:extLst>
          </p:cNvPr>
          <p:cNvSpPr/>
          <p:nvPr/>
        </p:nvSpPr>
        <p:spPr>
          <a:xfrm>
            <a:off x="4009704" y="4584764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8" name="타원 127">
            <a:extLst>
              <a:ext uri="{FF2B5EF4-FFF2-40B4-BE49-F238E27FC236}">
                <a16:creationId xmlns:a16="http://schemas.microsoft.com/office/drawing/2014/main" id="{13804CDC-E4DD-4559-A4B0-12614EFD95B8}"/>
              </a:ext>
            </a:extLst>
          </p:cNvPr>
          <p:cNvSpPr/>
          <p:nvPr/>
        </p:nvSpPr>
        <p:spPr>
          <a:xfrm>
            <a:off x="4278969" y="4584764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9" name="타원 128">
            <a:extLst>
              <a:ext uri="{FF2B5EF4-FFF2-40B4-BE49-F238E27FC236}">
                <a16:creationId xmlns:a16="http://schemas.microsoft.com/office/drawing/2014/main" id="{2A6142F3-BC78-4A56-8563-57362AC5E499}"/>
              </a:ext>
            </a:extLst>
          </p:cNvPr>
          <p:cNvSpPr/>
          <p:nvPr/>
        </p:nvSpPr>
        <p:spPr>
          <a:xfrm>
            <a:off x="1855589" y="4880637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0" name="타원 129">
            <a:extLst>
              <a:ext uri="{FF2B5EF4-FFF2-40B4-BE49-F238E27FC236}">
                <a16:creationId xmlns:a16="http://schemas.microsoft.com/office/drawing/2014/main" id="{C8DC49BC-BFE9-4BED-8868-C906F43F8C30}"/>
              </a:ext>
            </a:extLst>
          </p:cNvPr>
          <p:cNvSpPr/>
          <p:nvPr/>
        </p:nvSpPr>
        <p:spPr>
          <a:xfrm>
            <a:off x="2124853" y="4880637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1" name="타원 130">
            <a:extLst>
              <a:ext uri="{FF2B5EF4-FFF2-40B4-BE49-F238E27FC236}">
                <a16:creationId xmlns:a16="http://schemas.microsoft.com/office/drawing/2014/main" id="{EE8112F7-DA81-48C5-B78D-709B45EB9D33}"/>
              </a:ext>
            </a:extLst>
          </p:cNvPr>
          <p:cNvSpPr/>
          <p:nvPr/>
        </p:nvSpPr>
        <p:spPr>
          <a:xfrm>
            <a:off x="2394118" y="4880637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2" name="타원 131">
            <a:extLst>
              <a:ext uri="{FF2B5EF4-FFF2-40B4-BE49-F238E27FC236}">
                <a16:creationId xmlns:a16="http://schemas.microsoft.com/office/drawing/2014/main" id="{ECFCE54F-ACE5-4405-96D4-FE576B4E3807}"/>
              </a:ext>
            </a:extLst>
          </p:cNvPr>
          <p:cNvSpPr/>
          <p:nvPr/>
        </p:nvSpPr>
        <p:spPr>
          <a:xfrm>
            <a:off x="2663382" y="4880637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3" name="타원 132">
            <a:extLst>
              <a:ext uri="{FF2B5EF4-FFF2-40B4-BE49-F238E27FC236}">
                <a16:creationId xmlns:a16="http://schemas.microsoft.com/office/drawing/2014/main" id="{E4FD6410-3519-4235-9BFE-C989262BF5B1}"/>
              </a:ext>
            </a:extLst>
          </p:cNvPr>
          <p:cNvSpPr/>
          <p:nvPr/>
        </p:nvSpPr>
        <p:spPr>
          <a:xfrm>
            <a:off x="2932647" y="4880637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4" name="타원 133">
            <a:extLst>
              <a:ext uri="{FF2B5EF4-FFF2-40B4-BE49-F238E27FC236}">
                <a16:creationId xmlns:a16="http://schemas.microsoft.com/office/drawing/2014/main" id="{DAD1B53C-522F-479F-84E7-BCC6244394E1}"/>
              </a:ext>
            </a:extLst>
          </p:cNvPr>
          <p:cNvSpPr/>
          <p:nvPr/>
        </p:nvSpPr>
        <p:spPr>
          <a:xfrm>
            <a:off x="3201911" y="4880637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5" name="타원 134">
            <a:extLst>
              <a:ext uri="{FF2B5EF4-FFF2-40B4-BE49-F238E27FC236}">
                <a16:creationId xmlns:a16="http://schemas.microsoft.com/office/drawing/2014/main" id="{8490F56E-963A-4F7E-BCDF-0A4E936E0E12}"/>
              </a:ext>
            </a:extLst>
          </p:cNvPr>
          <p:cNvSpPr/>
          <p:nvPr/>
        </p:nvSpPr>
        <p:spPr>
          <a:xfrm>
            <a:off x="3471175" y="4880637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6" name="타원 135">
            <a:extLst>
              <a:ext uri="{FF2B5EF4-FFF2-40B4-BE49-F238E27FC236}">
                <a16:creationId xmlns:a16="http://schemas.microsoft.com/office/drawing/2014/main" id="{D80FBF55-46EA-468D-80A7-3BD857AC75E9}"/>
              </a:ext>
            </a:extLst>
          </p:cNvPr>
          <p:cNvSpPr/>
          <p:nvPr/>
        </p:nvSpPr>
        <p:spPr>
          <a:xfrm>
            <a:off x="3740440" y="4880637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7" name="타원 136">
            <a:extLst>
              <a:ext uri="{FF2B5EF4-FFF2-40B4-BE49-F238E27FC236}">
                <a16:creationId xmlns:a16="http://schemas.microsoft.com/office/drawing/2014/main" id="{9242BE2A-3626-4D1E-86EF-5B2BDB65712E}"/>
              </a:ext>
            </a:extLst>
          </p:cNvPr>
          <p:cNvSpPr/>
          <p:nvPr/>
        </p:nvSpPr>
        <p:spPr>
          <a:xfrm>
            <a:off x="4009704" y="4880637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8" name="타원 137">
            <a:extLst>
              <a:ext uri="{FF2B5EF4-FFF2-40B4-BE49-F238E27FC236}">
                <a16:creationId xmlns:a16="http://schemas.microsoft.com/office/drawing/2014/main" id="{D62A7519-D168-4973-87A1-3DFABC933D01}"/>
              </a:ext>
            </a:extLst>
          </p:cNvPr>
          <p:cNvSpPr/>
          <p:nvPr/>
        </p:nvSpPr>
        <p:spPr>
          <a:xfrm>
            <a:off x="4278969" y="4880637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8A5550B4-7FC8-490E-AD14-95821515C45E}"/>
              </a:ext>
            </a:extLst>
          </p:cNvPr>
          <p:cNvSpPr txBox="1"/>
          <p:nvPr/>
        </p:nvSpPr>
        <p:spPr>
          <a:xfrm>
            <a:off x="2758743" y="5770817"/>
            <a:ext cx="8338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3D3D3D"/>
                </a:solidFill>
                <a:latin typeface="+mj-ea"/>
                <a:ea typeface="+mj-ea"/>
              </a:rPr>
              <a:t>87%</a:t>
            </a:r>
            <a:endParaRPr lang="ko-KR" altLang="en-US" sz="2400" b="1" dirty="0">
              <a:solidFill>
                <a:srgbClr val="3D3D3D"/>
              </a:solidFill>
              <a:latin typeface="+mj-ea"/>
              <a:ea typeface="+mj-ea"/>
            </a:endParaRPr>
          </a:p>
        </p:txBody>
      </p:sp>
      <p:cxnSp>
        <p:nvCxnSpPr>
          <p:cNvPr id="140" name="직선 연결선 139">
            <a:extLst>
              <a:ext uri="{FF2B5EF4-FFF2-40B4-BE49-F238E27FC236}">
                <a16:creationId xmlns:a16="http://schemas.microsoft.com/office/drawing/2014/main" id="{CF1F2941-76B8-4058-9A16-2C11F6B5BA78}"/>
              </a:ext>
            </a:extLst>
          </p:cNvPr>
          <p:cNvCxnSpPr/>
          <p:nvPr/>
        </p:nvCxnSpPr>
        <p:spPr>
          <a:xfrm>
            <a:off x="2896284" y="5542293"/>
            <a:ext cx="558800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0E311C05-2B7F-4677-83B4-68731F0C74E8}"/>
              </a:ext>
            </a:extLst>
          </p:cNvPr>
          <p:cNvSpPr/>
          <p:nvPr/>
        </p:nvSpPr>
        <p:spPr>
          <a:xfrm>
            <a:off x="6626072" y="1553935"/>
            <a:ext cx="4796234" cy="480131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3" name="타원 142">
            <a:extLst>
              <a:ext uri="{FF2B5EF4-FFF2-40B4-BE49-F238E27FC236}">
                <a16:creationId xmlns:a16="http://schemas.microsoft.com/office/drawing/2014/main" id="{4961AB03-B0F9-4DF2-B407-B9D174F55AF9}"/>
              </a:ext>
            </a:extLst>
          </p:cNvPr>
          <p:cNvSpPr/>
          <p:nvPr/>
        </p:nvSpPr>
        <p:spPr>
          <a:xfrm>
            <a:off x="7704094" y="2244568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4" name="타원 143">
            <a:extLst>
              <a:ext uri="{FF2B5EF4-FFF2-40B4-BE49-F238E27FC236}">
                <a16:creationId xmlns:a16="http://schemas.microsoft.com/office/drawing/2014/main" id="{4708AABA-A746-4A5B-A8AA-66DC4780B693}"/>
              </a:ext>
            </a:extLst>
          </p:cNvPr>
          <p:cNvSpPr/>
          <p:nvPr/>
        </p:nvSpPr>
        <p:spPr>
          <a:xfrm>
            <a:off x="7973358" y="2244568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5" name="타원 144">
            <a:extLst>
              <a:ext uri="{FF2B5EF4-FFF2-40B4-BE49-F238E27FC236}">
                <a16:creationId xmlns:a16="http://schemas.microsoft.com/office/drawing/2014/main" id="{AFC9CD40-5F0C-4C24-8DCB-68374889650B}"/>
              </a:ext>
            </a:extLst>
          </p:cNvPr>
          <p:cNvSpPr/>
          <p:nvPr/>
        </p:nvSpPr>
        <p:spPr>
          <a:xfrm>
            <a:off x="8242623" y="2244568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6" name="타원 145">
            <a:extLst>
              <a:ext uri="{FF2B5EF4-FFF2-40B4-BE49-F238E27FC236}">
                <a16:creationId xmlns:a16="http://schemas.microsoft.com/office/drawing/2014/main" id="{F9DE95BB-C6EA-41E9-974F-DDF1215655B4}"/>
              </a:ext>
            </a:extLst>
          </p:cNvPr>
          <p:cNvSpPr/>
          <p:nvPr/>
        </p:nvSpPr>
        <p:spPr>
          <a:xfrm>
            <a:off x="8511887" y="2244568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7" name="타원 146">
            <a:extLst>
              <a:ext uri="{FF2B5EF4-FFF2-40B4-BE49-F238E27FC236}">
                <a16:creationId xmlns:a16="http://schemas.microsoft.com/office/drawing/2014/main" id="{D42CAEC4-CB4E-4F66-91D0-D5030DB507FC}"/>
              </a:ext>
            </a:extLst>
          </p:cNvPr>
          <p:cNvSpPr/>
          <p:nvPr/>
        </p:nvSpPr>
        <p:spPr>
          <a:xfrm>
            <a:off x="8781152" y="2244568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2A0372EC-9C13-4023-8B3E-7D870A78AE27}"/>
              </a:ext>
            </a:extLst>
          </p:cNvPr>
          <p:cNvSpPr/>
          <p:nvPr/>
        </p:nvSpPr>
        <p:spPr>
          <a:xfrm>
            <a:off x="9050416" y="2244568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EC1E3273-68D1-4F8A-9211-403674CF7013}"/>
              </a:ext>
            </a:extLst>
          </p:cNvPr>
          <p:cNvSpPr/>
          <p:nvPr/>
        </p:nvSpPr>
        <p:spPr>
          <a:xfrm>
            <a:off x="9319680" y="2244568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0" name="타원 149">
            <a:extLst>
              <a:ext uri="{FF2B5EF4-FFF2-40B4-BE49-F238E27FC236}">
                <a16:creationId xmlns:a16="http://schemas.microsoft.com/office/drawing/2014/main" id="{DED03BE1-3935-4F01-BD0D-6F8001AD95AE}"/>
              </a:ext>
            </a:extLst>
          </p:cNvPr>
          <p:cNvSpPr/>
          <p:nvPr/>
        </p:nvSpPr>
        <p:spPr>
          <a:xfrm>
            <a:off x="9588945" y="2244568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1" name="타원 150">
            <a:extLst>
              <a:ext uri="{FF2B5EF4-FFF2-40B4-BE49-F238E27FC236}">
                <a16:creationId xmlns:a16="http://schemas.microsoft.com/office/drawing/2014/main" id="{83D18F4F-4FCE-4F87-93A3-1CCD3C3FA963}"/>
              </a:ext>
            </a:extLst>
          </p:cNvPr>
          <p:cNvSpPr/>
          <p:nvPr/>
        </p:nvSpPr>
        <p:spPr>
          <a:xfrm>
            <a:off x="9858209" y="2244568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2" name="타원 151">
            <a:extLst>
              <a:ext uri="{FF2B5EF4-FFF2-40B4-BE49-F238E27FC236}">
                <a16:creationId xmlns:a16="http://schemas.microsoft.com/office/drawing/2014/main" id="{6A2C72B4-6829-427A-B560-642638F421B3}"/>
              </a:ext>
            </a:extLst>
          </p:cNvPr>
          <p:cNvSpPr/>
          <p:nvPr/>
        </p:nvSpPr>
        <p:spPr>
          <a:xfrm>
            <a:off x="10127474" y="2244568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3" name="타원 152">
            <a:extLst>
              <a:ext uri="{FF2B5EF4-FFF2-40B4-BE49-F238E27FC236}">
                <a16:creationId xmlns:a16="http://schemas.microsoft.com/office/drawing/2014/main" id="{ECAE3E89-56A5-4F14-8144-22EF63D57ABE}"/>
              </a:ext>
            </a:extLst>
          </p:cNvPr>
          <p:cNvSpPr/>
          <p:nvPr/>
        </p:nvSpPr>
        <p:spPr>
          <a:xfrm>
            <a:off x="7704094" y="2540441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4" name="타원 153">
            <a:extLst>
              <a:ext uri="{FF2B5EF4-FFF2-40B4-BE49-F238E27FC236}">
                <a16:creationId xmlns:a16="http://schemas.microsoft.com/office/drawing/2014/main" id="{30515E0A-2F4E-4016-9076-973935D979F6}"/>
              </a:ext>
            </a:extLst>
          </p:cNvPr>
          <p:cNvSpPr/>
          <p:nvPr/>
        </p:nvSpPr>
        <p:spPr>
          <a:xfrm>
            <a:off x="7973358" y="2540441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5" name="타원 154">
            <a:extLst>
              <a:ext uri="{FF2B5EF4-FFF2-40B4-BE49-F238E27FC236}">
                <a16:creationId xmlns:a16="http://schemas.microsoft.com/office/drawing/2014/main" id="{21877034-D418-467D-A91E-AB239E2B09FB}"/>
              </a:ext>
            </a:extLst>
          </p:cNvPr>
          <p:cNvSpPr/>
          <p:nvPr/>
        </p:nvSpPr>
        <p:spPr>
          <a:xfrm>
            <a:off x="8242623" y="2540441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6" name="타원 155">
            <a:extLst>
              <a:ext uri="{FF2B5EF4-FFF2-40B4-BE49-F238E27FC236}">
                <a16:creationId xmlns:a16="http://schemas.microsoft.com/office/drawing/2014/main" id="{4277672A-CDF7-40FC-AC13-0BA09F0175F7}"/>
              </a:ext>
            </a:extLst>
          </p:cNvPr>
          <p:cNvSpPr/>
          <p:nvPr/>
        </p:nvSpPr>
        <p:spPr>
          <a:xfrm>
            <a:off x="8511887" y="2540441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7" name="타원 156">
            <a:extLst>
              <a:ext uri="{FF2B5EF4-FFF2-40B4-BE49-F238E27FC236}">
                <a16:creationId xmlns:a16="http://schemas.microsoft.com/office/drawing/2014/main" id="{8320E7D2-63D2-4A36-8A11-C05521F2D32A}"/>
              </a:ext>
            </a:extLst>
          </p:cNvPr>
          <p:cNvSpPr/>
          <p:nvPr/>
        </p:nvSpPr>
        <p:spPr>
          <a:xfrm>
            <a:off x="8781152" y="2540441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8" name="타원 157">
            <a:extLst>
              <a:ext uri="{FF2B5EF4-FFF2-40B4-BE49-F238E27FC236}">
                <a16:creationId xmlns:a16="http://schemas.microsoft.com/office/drawing/2014/main" id="{360F46CC-1481-4269-A44A-A7B678FA76E3}"/>
              </a:ext>
            </a:extLst>
          </p:cNvPr>
          <p:cNvSpPr/>
          <p:nvPr/>
        </p:nvSpPr>
        <p:spPr>
          <a:xfrm>
            <a:off x="9050416" y="2540441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9" name="타원 158">
            <a:extLst>
              <a:ext uri="{FF2B5EF4-FFF2-40B4-BE49-F238E27FC236}">
                <a16:creationId xmlns:a16="http://schemas.microsoft.com/office/drawing/2014/main" id="{6259F217-EE42-4E55-B7D5-C6F33D934711}"/>
              </a:ext>
            </a:extLst>
          </p:cNvPr>
          <p:cNvSpPr/>
          <p:nvPr/>
        </p:nvSpPr>
        <p:spPr>
          <a:xfrm>
            <a:off x="9319680" y="2540441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0" name="타원 159">
            <a:extLst>
              <a:ext uri="{FF2B5EF4-FFF2-40B4-BE49-F238E27FC236}">
                <a16:creationId xmlns:a16="http://schemas.microsoft.com/office/drawing/2014/main" id="{49F5A566-1CEF-4165-AC3E-B0C9AF22D073}"/>
              </a:ext>
            </a:extLst>
          </p:cNvPr>
          <p:cNvSpPr/>
          <p:nvPr/>
        </p:nvSpPr>
        <p:spPr>
          <a:xfrm>
            <a:off x="9588945" y="2540441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1" name="타원 160">
            <a:extLst>
              <a:ext uri="{FF2B5EF4-FFF2-40B4-BE49-F238E27FC236}">
                <a16:creationId xmlns:a16="http://schemas.microsoft.com/office/drawing/2014/main" id="{3A91775D-C58D-4E89-AC6A-B3115D126381}"/>
              </a:ext>
            </a:extLst>
          </p:cNvPr>
          <p:cNvSpPr/>
          <p:nvPr/>
        </p:nvSpPr>
        <p:spPr>
          <a:xfrm>
            <a:off x="9858209" y="2540441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2" name="타원 161">
            <a:extLst>
              <a:ext uri="{FF2B5EF4-FFF2-40B4-BE49-F238E27FC236}">
                <a16:creationId xmlns:a16="http://schemas.microsoft.com/office/drawing/2014/main" id="{06A89177-09BA-4D9A-9311-267CC87A18C1}"/>
              </a:ext>
            </a:extLst>
          </p:cNvPr>
          <p:cNvSpPr/>
          <p:nvPr/>
        </p:nvSpPr>
        <p:spPr>
          <a:xfrm>
            <a:off x="10127474" y="2540441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3" name="타원 162">
            <a:extLst>
              <a:ext uri="{FF2B5EF4-FFF2-40B4-BE49-F238E27FC236}">
                <a16:creationId xmlns:a16="http://schemas.microsoft.com/office/drawing/2014/main" id="{6F8850C2-3404-44EA-ACB1-66A6455F8FDA}"/>
              </a:ext>
            </a:extLst>
          </p:cNvPr>
          <p:cNvSpPr/>
          <p:nvPr/>
        </p:nvSpPr>
        <p:spPr>
          <a:xfrm>
            <a:off x="7704094" y="2836314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4" name="타원 163">
            <a:extLst>
              <a:ext uri="{FF2B5EF4-FFF2-40B4-BE49-F238E27FC236}">
                <a16:creationId xmlns:a16="http://schemas.microsoft.com/office/drawing/2014/main" id="{2DB78CCA-742A-4CE0-8E4F-DD90E18780F9}"/>
              </a:ext>
            </a:extLst>
          </p:cNvPr>
          <p:cNvSpPr/>
          <p:nvPr/>
        </p:nvSpPr>
        <p:spPr>
          <a:xfrm>
            <a:off x="7973358" y="2836314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5" name="타원 164">
            <a:extLst>
              <a:ext uri="{FF2B5EF4-FFF2-40B4-BE49-F238E27FC236}">
                <a16:creationId xmlns:a16="http://schemas.microsoft.com/office/drawing/2014/main" id="{C9C4EF36-4335-41CA-88E7-9F9C944F24E4}"/>
              </a:ext>
            </a:extLst>
          </p:cNvPr>
          <p:cNvSpPr/>
          <p:nvPr/>
        </p:nvSpPr>
        <p:spPr>
          <a:xfrm>
            <a:off x="8242623" y="2836314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6" name="타원 165">
            <a:extLst>
              <a:ext uri="{FF2B5EF4-FFF2-40B4-BE49-F238E27FC236}">
                <a16:creationId xmlns:a16="http://schemas.microsoft.com/office/drawing/2014/main" id="{437D6402-6069-4B3A-8E11-5EE1BB54E524}"/>
              </a:ext>
            </a:extLst>
          </p:cNvPr>
          <p:cNvSpPr/>
          <p:nvPr/>
        </p:nvSpPr>
        <p:spPr>
          <a:xfrm>
            <a:off x="8511887" y="2836314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7" name="타원 166">
            <a:extLst>
              <a:ext uri="{FF2B5EF4-FFF2-40B4-BE49-F238E27FC236}">
                <a16:creationId xmlns:a16="http://schemas.microsoft.com/office/drawing/2014/main" id="{0217BD86-00D4-41FC-ADF5-2344B33E5537}"/>
              </a:ext>
            </a:extLst>
          </p:cNvPr>
          <p:cNvSpPr/>
          <p:nvPr/>
        </p:nvSpPr>
        <p:spPr>
          <a:xfrm>
            <a:off x="8781152" y="2836314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8" name="타원 167">
            <a:extLst>
              <a:ext uri="{FF2B5EF4-FFF2-40B4-BE49-F238E27FC236}">
                <a16:creationId xmlns:a16="http://schemas.microsoft.com/office/drawing/2014/main" id="{544E8C34-D0D3-4BC6-8F66-8B183331D31F}"/>
              </a:ext>
            </a:extLst>
          </p:cNvPr>
          <p:cNvSpPr/>
          <p:nvPr/>
        </p:nvSpPr>
        <p:spPr>
          <a:xfrm>
            <a:off x="9050416" y="2836314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9" name="타원 168">
            <a:extLst>
              <a:ext uri="{FF2B5EF4-FFF2-40B4-BE49-F238E27FC236}">
                <a16:creationId xmlns:a16="http://schemas.microsoft.com/office/drawing/2014/main" id="{F76C2D79-85B4-4044-8E9F-639955029D9E}"/>
              </a:ext>
            </a:extLst>
          </p:cNvPr>
          <p:cNvSpPr/>
          <p:nvPr/>
        </p:nvSpPr>
        <p:spPr>
          <a:xfrm>
            <a:off x="9319680" y="2836314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0" name="타원 169">
            <a:extLst>
              <a:ext uri="{FF2B5EF4-FFF2-40B4-BE49-F238E27FC236}">
                <a16:creationId xmlns:a16="http://schemas.microsoft.com/office/drawing/2014/main" id="{99C07010-24FE-4333-B196-A6A4CA95CB85}"/>
              </a:ext>
            </a:extLst>
          </p:cNvPr>
          <p:cNvSpPr/>
          <p:nvPr/>
        </p:nvSpPr>
        <p:spPr>
          <a:xfrm>
            <a:off x="9588945" y="2836314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1" name="타원 170">
            <a:extLst>
              <a:ext uri="{FF2B5EF4-FFF2-40B4-BE49-F238E27FC236}">
                <a16:creationId xmlns:a16="http://schemas.microsoft.com/office/drawing/2014/main" id="{C3287826-336B-4007-9E05-00AF0F8F9D31}"/>
              </a:ext>
            </a:extLst>
          </p:cNvPr>
          <p:cNvSpPr/>
          <p:nvPr/>
        </p:nvSpPr>
        <p:spPr>
          <a:xfrm>
            <a:off x="9858209" y="2836314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2" name="타원 171">
            <a:extLst>
              <a:ext uri="{FF2B5EF4-FFF2-40B4-BE49-F238E27FC236}">
                <a16:creationId xmlns:a16="http://schemas.microsoft.com/office/drawing/2014/main" id="{58D16F51-E9EC-4024-A884-9FC762130FDF}"/>
              </a:ext>
            </a:extLst>
          </p:cNvPr>
          <p:cNvSpPr/>
          <p:nvPr/>
        </p:nvSpPr>
        <p:spPr>
          <a:xfrm>
            <a:off x="10127474" y="2836314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3" name="타원 172">
            <a:extLst>
              <a:ext uri="{FF2B5EF4-FFF2-40B4-BE49-F238E27FC236}">
                <a16:creationId xmlns:a16="http://schemas.microsoft.com/office/drawing/2014/main" id="{9273C1AF-4935-425A-836C-2D8531FD4383}"/>
              </a:ext>
            </a:extLst>
          </p:cNvPr>
          <p:cNvSpPr/>
          <p:nvPr/>
        </p:nvSpPr>
        <p:spPr>
          <a:xfrm>
            <a:off x="7704094" y="3132187"/>
            <a:ext cx="216810" cy="21681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4" name="타원 173">
            <a:extLst>
              <a:ext uri="{FF2B5EF4-FFF2-40B4-BE49-F238E27FC236}">
                <a16:creationId xmlns:a16="http://schemas.microsoft.com/office/drawing/2014/main" id="{88AA6A05-FCAF-45BB-8C9C-7FE57EE78E3D}"/>
              </a:ext>
            </a:extLst>
          </p:cNvPr>
          <p:cNvSpPr/>
          <p:nvPr/>
        </p:nvSpPr>
        <p:spPr>
          <a:xfrm>
            <a:off x="7973358" y="3132187"/>
            <a:ext cx="216810" cy="21681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5" name="타원 174">
            <a:extLst>
              <a:ext uri="{FF2B5EF4-FFF2-40B4-BE49-F238E27FC236}">
                <a16:creationId xmlns:a16="http://schemas.microsoft.com/office/drawing/2014/main" id="{FFCD2380-BA75-40E1-ABE1-D8DCD52E84F4}"/>
              </a:ext>
            </a:extLst>
          </p:cNvPr>
          <p:cNvSpPr/>
          <p:nvPr/>
        </p:nvSpPr>
        <p:spPr>
          <a:xfrm>
            <a:off x="8242623" y="3132187"/>
            <a:ext cx="216810" cy="21681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6" name="타원 175">
            <a:extLst>
              <a:ext uri="{FF2B5EF4-FFF2-40B4-BE49-F238E27FC236}">
                <a16:creationId xmlns:a16="http://schemas.microsoft.com/office/drawing/2014/main" id="{5ACFF6D9-4DAC-46FE-B428-79BED62CF11E}"/>
              </a:ext>
            </a:extLst>
          </p:cNvPr>
          <p:cNvSpPr/>
          <p:nvPr/>
        </p:nvSpPr>
        <p:spPr>
          <a:xfrm>
            <a:off x="8511887" y="3132187"/>
            <a:ext cx="216810" cy="21681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7" name="타원 176">
            <a:extLst>
              <a:ext uri="{FF2B5EF4-FFF2-40B4-BE49-F238E27FC236}">
                <a16:creationId xmlns:a16="http://schemas.microsoft.com/office/drawing/2014/main" id="{DD1AADA5-CF44-4661-BD7B-BD1090A7DC27}"/>
              </a:ext>
            </a:extLst>
          </p:cNvPr>
          <p:cNvSpPr/>
          <p:nvPr/>
        </p:nvSpPr>
        <p:spPr>
          <a:xfrm>
            <a:off x="8781152" y="3132187"/>
            <a:ext cx="216810" cy="21681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8" name="타원 177">
            <a:extLst>
              <a:ext uri="{FF2B5EF4-FFF2-40B4-BE49-F238E27FC236}">
                <a16:creationId xmlns:a16="http://schemas.microsoft.com/office/drawing/2014/main" id="{49FAFA40-DA61-40EC-BF95-9086B8BC11D3}"/>
              </a:ext>
            </a:extLst>
          </p:cNvPr>
          <p:cNvSpPr/>
          <p:nvPr/>
        </p:nvSpPr>
        <p:spPr>
          <a:xfrm>
            <a:off x="9050416" y="3132187"/>
            <a:ext cx="216810" cy="21681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9" name="타원 178">
            <a:extLst>
              <a:ext uri="{FF2B5EF4-FFF2-40B4-BE49-F238E27FC236}">
                <a16:creationId xmlns:a16="http://schemas.microsoft.com/office/drawing/2014/main" id="{42471F82-4967-438A-9EF4-5209992D2FD2}"/>
              </a:ext>
            </a:extLst>
          </p:cNvPr>
          <p:cNvSpPr/>
          <p:nvPr/>
        </p:nvSpPr>
        <p:spPr>
          <a:xfrm>
            <a:off x="9319680" y="3132187"/>
            <a:ext cx="216810" cy="21681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0" name="타원 179">
            <a:extLst>
              <a:ext uri="{FF2B5EF4-FFF2-40B4-BE49-F238E27FC236}">
                <a16:creationId xmlns:a16="http://schemas.microsoft.com/office/drawing/2014/main" id="{E24BC168-FBFC-4A37-ABFE-CE6A75912D7F}"/>
              </a:ext>
            </a:extLst>
          </p:cNvPr>
          <p:cNvSpPr/>
          <p:nvPr/>
        </p:nvSpPr>
        <p:spPr>
          <a:xfrm>
            <a:off x="9588945" y="3132187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1" name="타원 180">
            <a:extLst>
              <a:ext uri="{FF2B5EF4-FFF2-40B4-BE49-F238E27FC236}">
                <a16:creationId xmlns:a16="http://schemas.microsoft.com/office/drawing/2014/main" id="{8FAA2BCC-AE2A-414F-9922-32D03012BAC6}"/>
              </a:ext>
            </a:extLst>
          </p:cNvPr>
          <p:cNvSpPr/>
          <p:nvPr/>
        </p:nvSpPr>
        <p:spPr>
          <a:xfrm>
            <a:off x="9858209" y="3132187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2" name="타원 181">
            <a:extLst>
              <a:ext uri="{FF2B5EF4-FFF2-40B4-BE49-F238E27FC236}">
                <a16:creationId xmlns:a16="http://schemas.microsoft.com/office/drawing/2014/main" id="{23324F3E-650E-40EC-B24A-D8CD853F2DF9}"/>
              </a:ext>
            </a:extLst>
          </p:cNvPr>
          <p:cNvSpPr/>
          <p:nvPr/>
        </p:nvSpPr>
        <p:spPr>
          <a:xfrm>
            <a:off x="10127474" y="3132187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3" name="타원 182">
            <a:extLst>
              <a:ext uri="{FF2B5EF4-FFF2-40B4-BE49-F238E27FC236}">
                <a16:creationId xmlns:a16="http://schemas.microsoft.com/office/drawing/2014/main" id="{3192FBDD-77D3-4423-956C-5D917B67E6ED}"/>
              </a:ext>
            </a:extLst>
          </p:cNvPr>
          <p:cNvSpPr/>
          <p:nvPr/>
        </p:nvSpPr>
        <p:spPr>
          <a:xfrm>
            <a:off x="7704094" y="3428060"/>
            <a:ext cx="216810" cy="21681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4" name="타원 183">
            <a:extLst>
              <a:ext uri="{FF2B5EF4-FFF2-40B4-BE49-F238E27FC236}">
                <a16:creationId xmlns:a16="http://schemas.microsoft.com/office/drawing/2014/main" id="{D435A124-2E10-45AB-83BC-C68EF559094F}"/>
              </a:ext>
            </a:extLst>
          </p:cNvPr>
          <p:cNvSpPr/>
          <p:nvPr/>
        </p:nvSpPr>
        <p:spPr>
          <a:xfrm>
            <a:off x="7973358" y="3428060"/>
            <a:ext cx="216810" cy="21681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5" name="타원 184">
            <a:extLst>
              <a:ext uri="{FF2B5EF4-FFF2-40B4-BE49-F238E27FC236}">
                <a16:creationId xmlns:a16="http://schemas.microsoft.com/office/drawing/2014/main" id="{5230A5A1-ACDF-43D3-9902-D651105FF614}"/>
              </a:ext>
            </a:extLst>
          </p:cNvPr>
          <p:cNvSpPr/>
          <p:nvPr/>
        </p:nvSpPr>
        <p:spPr>
          <a:xfrm>
            <a:off x="8242623" y="3428060"/>
            <a:ext cx="216810" cy="21681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6" name="타원 185">
            <a:extLst>
              <a:ext uri="{FF2B5EF4-FFF2-40B4-BE49-F238E27FC236}">
                <a16:creationId xmlns:a16="http://schemas.microsoft.com/office/drawing/2014/main" id="{F110F818-3216-4FF3-B28C-AA254E9ADA57}"/>
              </a:ext>
            </a:extLst>
          </p:cNvPr>
          <p:cNvSpPr/>
          <p:nvPr/>
        </p:nvSpPr>
        <p:spPr>
          <a:xfrm>
            <a:off x="8511887" y="3428060"/>
            <a:ext cx="216810" cy="21681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7" name="타원 186">
            <a:extLst>
              <a:ext uri="{FF2B5EF4-FFF2-40B4-BE49-F238E27FC236}">
                <a16:creationId xmlns:a16="http://schemas.microsoft.com/office/drawing/2014/main" id="{C58AFDF3-8C3E-40E3-8E33-27BB9AC87D0A}"/>
              </a:ext>
            </a:extLst>
          </p:cNvPr>
          <p:cNvSpPr/>
          <p:nvPr/>
        </p:nvSpPr>
        <p:spPr>
          <a:xfrm>
            <a:off x="8781152" y="3428060"/>
            <a:ext cx="216810" cy="21681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B0E6E373-8116-408C-B117-99B7B6121B4A}"/>
              </a:ext>
            </a:extLst>
          </p:cNvPr>
          <p:cNvSpPr/>
          <p:nvPr/>
        </p:nvSpPr>
        <p:spPr>
          <a:xfrm>
            <a:off x="9050416" y="3428060"/>
            <a:ext cx="216810" cy="21681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EDE95EC5-66F3-4374-B581-93F21A0DEDA8}"/>
              </a:ext>
            </a:extLst>
          </p:cNvPr>
          <p:cNvSpPr/>
          <p:nvPr/>
        </p:nvSpPr>
        <p:spPr>
          <a:xfrm>
            <a:off x="9319680" y="3428060"/>
            <a:ext cx="216810" cy="21681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0" name="타원 189">
            <a:extLst>
              <a:ext uri="{FF2B5EF4-FFF2-40B4-BE49-F238E27FC236}">
                <a16:creationId xmlns:a16="http://schemas.microsoft.com/office/drawing/2014/main" id="{6C47250D-8646-4338-97C7-34171B3B774D}"/>
              </a:ext>
            </a:extLst>
          </p:cNvPr>
          <p:cNvSpPr/>
          <p:nvPr/>
        </p:nvSpPr>
        <p:spPr>
          <a:xfrm>
            <a:off x="9588945" y="3428060"/>
            <a:ext cx="216810" cy="21681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1" name="타원 190">
            <a:extLst>
              <a:ext uri="{FF2B5EF4-FFF2-40B4-BE49-F238E27FC236}">
                <a16:creationId xmlns:a16="http://schemas.microsoft.com/office/drawing/2014/main" id="{534F0737-D58C-411F-849C-6C51D25CEF63}"/>
              </a:ext>
            </a:extLst>
          </p:cNvPr>
          <p:cNvSpPr/>
          <p:nvPr/>
        </p:nvSpPr>
        <p:spPr>
          <a:xfrm>
            <a:off x="9858209" y="3428060"/>
            <a:ext cx="216810" cy="21681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2" name="타원 191">
            <a:extLst>
              <a:ext uri="{FF2B5EF4-FFF2-40B4-BE49-F238E27FC236}">
                <a16:creationId xmlns:a16="http://schemas.microsoft.com/office/drawing/2014/main" id="{BFA8524F-2CED-449C-AF31-F682C88295D7}"/>
              </a:ext>
            </a:extLst>
          </p:cNvPr>
          <p:cNvSpPr/>
          <p:nvPr/>
        </p:nvSpPr>
        <p:spPr>
          <a:xfrm>
            <a:off x="10127474" y="3428060"/>
            <a:ext cx="216810" cy="21681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3" name="타원 192">
            <a:extLst>
              <a:ext uri="{FF2B5EF4-FFF2-40B4-BE49-F238E27FC236}">
                <a16:creationId xmlns:a16="http://schemas.microsoft.com/office/drawing/2014/main" id="{E7E77C61-1AF7-4CB6-B1D8-2A93D76B2C08}"/>
              </a:ext>
            </a:extLst>
          </p:cNvPr>
          <p:cNvSpPr/>
          <p:nvPr/>
        </p:nvSpPr>
        <p:spPr>
          <a:xfrm>
            <a:off x="7704094" y="3723933"/>
            <a:ext cx="216810" cy="21681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4" name="타원 193">
            <a:extLst>
              <a:ext uri="{FF2B5EF4-FFF2-40B4-BE49-F238E27FC236}">
                <a16:creationId xmlns:a16="http://schemas.microsoft.com/office/drawing/2014/main" id="{DD9678DF-50C9-4510-A717-AE21D8BB91DB}"/>
              </a:ext>
            </a:extLst>
          </p:cNvPr>
          <p:cNvSpPr/>
          <p:nvPr/>
        </p:nvSpPr>
        <p:spPr>
          <a:xfrm>
            <a:off x="7973358" y="3723933"/>
            <a:ext cx="216810" cy="21681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5" name="타원 194">
            <a:extLst>
              <a:ext uri="{FF2B5EF4-FFF2-40B4-BE49-F238E27FC236}">
                <a16:creationId xmlns:a16="http://schemas.microsoft.com/office/drawing/2014/main" id="{A6D90D5B-3E2D-4811-AAD6-9F633CB0DC4F}"/>
              </a:ext>
            </a:extLst>
          </p:cNvPr>
          <p:cNvSpPr/>
          <p:nvPr/>
        </p:nvSpPr>
        <p:spPr>
          <a:xfrm>
            <a:off x="8242623" y="3723933"/>
            <a:ext cx="216810" cy="21681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6" name="타원 195">
            <a:extLst>
              <a:ext uri="{FF2B5EF4-FFF2-40B4-BE49-F238E27FC236}">
                <a16:creationId xmlns:a16="http://schemas.microsoft.com/office/drawing/2014/main" id="{A75FBF14-423A-4298-8CCA-E910A0DB2EF9}"/>
              </a:ext>
            </a:extLst>
          </p:cNvPr>
          <p:cNvSpPr/>
          <p:nvPr/>
        </p:nvSpPr>
        <p:spPr>
          <a:xfrm>
            <a:off x="8511887" y="3723933"/>
            <a:ext cx="216810" cy="21681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7" name="타원 196">
            <a:extLst>
              <a:ext uri="{FF2B5EF4-FFF2-40B4-BE49-F238E27FC236}">
                <a16:creationId xmlns:a16="http://schemas.microsoft.com/office/drawing/2014/main" id="{B282E17D-5846-4011-9451-1F42EA906068}"/>
              </a:ext>
            </a:extLst>
          </p:cNvPr>
          <p:cNvSpPr/>
          <p:nvPr/>
        </p:nvSpPr>
        <p:spPr>
          <a:xfrm>
            <a:off x="8781152" y="3723933"/>
            <a:ext cx="216810" cy="21681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8" name="타원 197">
            <a:extLst>
              <a:ext uri="{FF2B5EF4-FFF2-40B4-BE49-F238E27FC236}">
                <a16:creationId xmlns:a16="http://schemas.microsoft.com/office/drawing/2014/main" id="{5D5AD835-E17C-4EBD-B1A1-BB29C776CA5E}"/>
              </a:ext>
            </a:extLst>
          </p:cNvPr>
          <p:cNvSpPr/>
          <p:nvPr/>
        </p:nvSpPr>
        <p:spPr>
          <a:xfrm>
            <a:off x="9050416" y="3723933"/>
            <a:ext cx="216810" cy="21681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9" name="타원 198">
            <a:extLst>
              <a:ext uri="{FF2B5EF4-FFF2-40B4-BE49-F238E27FC236}">
                <a16:creationId xmlns:a16="http://schemas.microsoft.com/office/drawing/2014/main" id="{A590394B-078F-460B-89E8-F6432C1B64CE}"/>
              </a:ext>
            </a:extLst>
          </p:cNvPr>
          <p:cNvSpPr/>
          <p:nvPr/>
        </p:nvSpPr>
        <p:spPr>
          <a:xfrm>
            <a:off x="9319680" y="3723933"/>
            <a:ext cx="216810" cy="21681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0" name="타원 199">
            <a:extLst>
              <a:ext uri="{FF2B5EF4-FFF2-40B4-BE49-F238E27FC236}">
                <a16:creationId xmlns:a16="http://schemas.microsoft.com/office/drawing/2014/main" id="{D6D4D773-FEFF-4B3F-BF29-14FCA4FC1850}"/>
              </a:ext>
            </a:extLst>
          </p:cNvPr>
          <p:cNvSpPr/>
          <p:nvPr/>
        </p:nvSpPr>
        <p:spPr>
          <a:xfrm>
            <a:off x="9588945" y="3723933"/>
            <a:ext cx="216810" cy="21681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1" name="타원 200">
            <a:extLst>
              <a:ext uri="{FF2B5EF4-FFF2-40B4-BE49-F238E27FC236}">
                <a16:creationId xmlns:a16="http://schemas.microsoft.com/office/drawing/2014/main" id="{78AB57B3-2810-4178-B32B-BA41BA344570}"/>
              </a:ext>
            </a:extLst>
          </p:cNvPr>
          <p:cNvSpPr/>
          <p:nvPr/>
        </p:nvSpPr>
        <p:spPr>
          <a:xfrm>
            <a:off x="9858209" y="3723933"/>
            <a:ext cx="216810" cy="21681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2" name="타원 201">
            <a:extLst>
              <a:ext uri="{FF2B5EF4-FFF2-40B4-BE49-F238E27FC236}">
                <a16:creationId xmlns:a16="http://schemas.microsoft.com/office/drawing/2014/main" id="{AC672A3C-427E-436E-8E82-51C5ADAEC2CE}"/>
              </a:ext>
            </a:extLst>
          </p:cNvPr>
          <p:cNvSpPr/>
          <p:nvPr/>
        </p:nvSpPr>
        <p:spPr>
          <a:xfrm>
            <a:off x="10127474" y="3723933"/>
            <a:ext cx="216810" cy="21681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3" name="타원 202">
            <a:extLst>
              <a:ext uri="{FF2B5EF4-FFF2-40B4-BE49-F238E27FC236}">
                <a16:creationId xmlns:a16="http://schemas.microsoft.com/office/drawing/2014/main" id="{FEAAD69D-716B-4DDC-B7DE-D6192653992F}"/>
              </a:ext>
            </a:extLst>
          </p:cNvPr>
          <p:cNvSpPr/>
          <p:nvPr/>
        </p:nvSpPr>
        <p:spPr>
          <a:xfrm>
            <a:off x="7704094" y="4019807"/>
            <a:ext cx="216810" cy="21681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4" name="타원 203">
            <a:extLst>
              <a:ext uri="{FF2B5EF4-FFF2-40B4-BE49-F238E27FC236}">
                <a16:creationId xmlns:a16="http://schemas.microsoft.com/office/drawing/2014/main" id="{45C0655E-239E-4EF7-9C6F-6D27A59C8854}"/>
              </a:ext>
            </a:extLst>
          </p:cNvPr>
          <p:cNvSpPr/>
          <p:nvPr/>
        </p:nvSpPr>
        <p:spPr>
          <a:xfrm>
            <a:off x="7973358" y="4019807"/>
            <a:ext cx="216810" cy="21681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5" name="타원 204">
            <a:extLst>
              <a:ext uri="{FF2B5EF4-FFF2-40B4-BE49-F238E27FC236}">
                <a16:creationId xmlns:a16="http://schemas.microsoft.com/office/drawing/2014/main" id="{C8533DD8-E485-4465-847B-6A6E8942BF7F}"/>
              </a:ext>
            </a:extLst>
          </p:cNvPr>
          <p:cNvSpPr/>
          <p:nvPr/>
        </p:nvSpPr>
        <p:spPr>
          <a:xfrm>
            <a:off x="8242623" y="4019807"/>
            <a:ext cx="216810" cy="21681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6" name="타원 205">
            <a:extLst>
              <a:ext uri="{FF2B5EF4-FFF2-40B4-BE49-F238E27FC236}">
                <a16:creationId xmlns:a16="http://schemas.microsoft.com/office/drawing/2014/main" id="{FB88D53F-14C2-455A-A191-2CA6449C2591}"/>
              </a:ext>
            </a:extLst>
          </p:cNvPr>
          <p:cNvSpPr/>
          <p:nvPr/>
        </p:nvSpPr>
        <p:spPr>
          <a:xfrm>
            <a:off x="8511887" y="4019807"/>
            <a:ext cx="216810" cy="21681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7" name="타원 206">
            <a:extLst>
              <a:ext uri="{FF2B5EF4-FFF2-40B4-BE49-F238E27FC236}">
                <a16:creationId xmlns:a16="http://schemas.microsoft.com/office/drawing/2014/main" id="{4AE022DC-FF28-4487-80D8-F739B76DED51}"/>
              </a:ext>
            </a:extLst>
          </p:cNvPr>
          <p:cNvSpPr/>
          <p:nvPr/>
        </p:nvSpPr>
        <p:spPr>
          <a:xfrm>
            <a:off x="8781152" y="4019807"/>
            <a:ext cx="216810" cy="21681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8" name="타원 207">
            <a:extLst>
              <a:ext uri="{FF2B5EF4-FFF2-40B4-BE49-F238E27FC236}">
                <a16:creationId xmlns:a16="http://schemas.microsoft.com/office/drawing/2014/main" id="{981265E1-B3AF-44D7-83CF-3504CF2117DE}"/>
              </a:ext>
            </a:extLst>
          </p:cNvPr>
          <p:cNvSpPr/>
          <p:nvPr/>
        </p:nvSpPr>
        <p:spPr>
          <a:xfrm>
            <a:off x="9050416" y="4019807"/>
            <a:ext cx="216810" cy="21681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9" name="타원 208">
            <a:extLst>
              <a:ext uri="{FF2B5EF4-FFF2-40B4-BE49-F238E27FC236}">
                <a16:creationId xmlns:a16="http://schemas.microsoft.com/office/drawing/2014/main" id="{A480D4AB-4BC7-4603-A455-4BFD14364285}"/>
              </a:ext>
            </a:extLst>
          </p:cNvPr>
          <p:cNvSpPr/>
          <p:nvPr/>
        </p:nvSpPr>
        <p:spPr>
          <a:xfrm>
            <a:off x="9319680" y="4019807"/>
            <a:ext cx="216810" cy="21681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0" name="타원 209">
            <a:extLst>
              <a:ext uri="{FF2B5EF4-FFF2-40B4-BE49-F238E27FC236}">
                <a16:creationId xmlns:a16="http://schemas.microsoft.com/office/drawing/2014/main" id="{E790EF1D-AD7D-4B89-83F8-AD075A8C8CB6}"/>
              </a:ext>
            </a:extLst>
          </p:cNvPr>
          <p:cNvSpPr/>
          <p:nvPr/>
        </p:nvSpPr>
        <p:spPr>
          <a:xfrm>
            <a:off x="9588945" y="4019807"/>
            <a:ext cx="216810" cy="21681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1" name="타원 210">
            <a:extLst>
              <a:ext uri="{FF2B5EF4-FFF2-40B4-BE49-F238E27FC236}">
                <a16:creationId xmlns:a16="http://schemas.microsoft.com/office/drawing/2014/main" id="{17BCFB1E-7815-41AA-8DB8-82CB7CDA34AF}"/>
              </a:ext>
            </a:extLst>
          </p:cNvPr>
          <p:cNvSpPr/>
          <p:nvPr/>
        </p:nvSpPr>
        <p:spPr>
          <a:xfrm>
            <a:off x="9858209" y="4019807"/>
            <a:ext cx="216810" cy="21681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2" name="타원 211">
            <a:extLst>
              <a:ext uri="{FF2B5EF4-FFF2-40B4-BE49-F238E27FC236}">
                <a16:creationId xmlns:a16="http://schemas.microsoft.com/office/drawing/2014/main" id="{75CD2583-7061-4881-B0C2-609773C7F4A6}"/>
              </a:ext>
            </a:extLst>
          </p:cNvPr>
          <p:cNvSpPr/>
          <p:nvPr/>
        </p:nvSpPr>
        <p:spPr>
          <a:xfrm>
            <a:off x="10127474" y="4019807"/>
            <a:ext cx="216810" cy="21681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3" name="타원 212">
            <a:extLst>
              <a:ext uri="{FF2B5EF4-FFF2-40B4-BE49-F238E27FC236}">
                <a16:creationId xmlns:a16="http://schemas.microsoft.com/office/drawing/2014/main" id="{FA6F26C3-65E5-4BC0-9041-77395A7B1ED0}"/>
              </a:ext>
            </a:extLst>
          </p:cNvPr>
          <p:cNvSpPr/>
          <p:nvPr/>
        </p:nvSpPr>
        <p:spPr>
          <a:xfrm>
            <a:off x="7704094" y="4315680"/>
            <a:ext cx="216810" cy="21681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4" name="타원 213">
            <a:extLst>
              <a:ext uri="{FF2B5EF4-FFF2-40B4-BE49-F238E27FC236}">
                <a16:creationId xmlns:a16="http://schemas.microsoft.com/office/drawing/2014/main" id="{1397E8F2-34A7-4441-A78B-F976023537B5}"/>
              </a:ext>
            </a:extLst>
          </p:cNvPr>
          <p:cNvSpPr/>
          <p:nvPr/>
        </p:nvSpPr>
        <p:spPr>
          <a:xfrm>
            <a:off x="7973358" y="4315680"/>
            <a:ext cx="216810" cy="21681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5" name="타원 214">
            <a:extLst>
              <a:ext uri="{FF2B5EF4-FFF2-40B4-BE49-F238E27FC236}">
                <a16:creationId xmlns:a16="http://schemas.microsoft.com/office/drawing/2014/main" id="{4C1F8B44-3762-457D-B981-1571C8481BE0}"/>
              </a:ext>
            </a:extLst>
          </p:cNvPr>
          <p:cNvSpPr/>
          <p:nvPr/>
        </p:nvSpPr>
        <p:spPr>
          <a:xfrm>
            <a:off x="8242623" y="4315680"/>
            <a:ext cx="216810" cy="21681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6" name="타원 215">
            <a:extLst>
              <a:ext uri="{FF2B5EF4-FFF2-40B4-BE49-F238E27FC236}">
                <a16:creationId xmlns:a16="http://schemas.microsoft.com/office/drawing/2014/main" id="{A1C8D87F-99C2-4A3C-A50A-13C83268234B}"/>
              </a:ext>
            </a:extLst>
          </p:cNvPr>
          <p:cNvSpPr/>
          <p:nvPr/>
        </p:nvSpPr>
        <p:spPr>
          <a:xfrm>
            <a:off x="8511887" y="4315680"/>
            <a:ext cx="216810" cy="21681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7" name="타원 216">
            <a:extLst>
              <a:ext uri="{FF2B5EF4-FFF2-40B4-BE49-F238E27FC236}">
                <a16:creationId xmlns:a16="http://schemas.microsoft.com/office/drawing/2014/main" id="{899A1FE5-7B49-4A82-9A54-7E9CA4635255}"/>
              </a:ext>
            </a:extLst>
          </p:cNvPr>
          <p:cNvSpPr/>
          <p:nvPr/>
        </p:nvSpPr>
        <p:spPr>
          <a:xfrm>
            <a:off x="8781152" y="4315680"/>
            <a:ext cx="216810" cy="21681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8" name="타원 217">
            <a:extLst>
              <a:ext uri="{FF2B5EF4-FFF2-40B4-BE49-F238E27FC236}">
                <a16:creationId xmlns:a16="http://schemas.microsoft.com/office/drawing/2014/main" id="{6EA5EF29-9EA5-4D0C-926C-71C3CE567D15}"/>
              </a:ext>
            </a:extLst>
          </p:cNvPr>
          <p:cNvSpPr/>
          <p:nvPr/>
        </p:nvSpPr>
        <p:spPr>
          <a:xfrm>
            <a:off x="9050416" y="4315680"/>
            <a:ext cx="216810" cy="21681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9" name="타원 218">
            <a:extLst>
              <a:ext uri="{FF2B5EF4-FFF2-40B4-BE49-F238E27FC236}">
                <a16:creationId xmlns:a16="http://schemas.microsoft.com/office/drawing/2014/main" id="{DF1172ED-B63A-47F0-8958-3420B4A571FE}"/>
              </a:ext>
            </a:extLst>
          </p:cNvPr>
          <p:cNvSpPr/>
          <p:nvPr/>
        </p:nvSpPr>
        <p:spPr>
          <a:xfrm>
            <a:off x="9319680" y="4315680"/>
            <a:ext cx="216810" cy="21681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20" name="타원 219">
            <a:extLst>
              <a:ext uri="{FF2B5EF4-FFF2-40B4-BE49-F238E27FC236}">
                <a16:creationId xmlns:a16="http://schemas.microsoft.com/office/drawing/2014/main" id="{FE640DAC-1FD9-4B34-BD61-8E55ED179268}"/>
              </a:ext>
            </a:extLst>
          </p:cNvPr>
          <p:cNvSpPr/>
          <p:nvPr/>
        </p:nvSpPr>
        <p:spPr>
          <a:xfrm>
            <a:off x="9588945" y="4315680"/>
            <a:ext cx="216810" cy="21681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21" name="타원 220">
            <a:extLst>
              <a:ext uri="{FF2B5EF4-FFF2-40B4-BE49-F238E27FC236}">
                <a16:creationId xmlns:a16="http://schemas.microsoft.com/office/drawing/2014/main" id="{952D275E-BED5-4ABC-90DE-CDA55007625C}"/>
              </a:ext>
            </a:extLst>
          </p:cNvPr>
          <p:cNvSpPr/>
          <p:nvPr/>
        </p:nvSpPr>
        <p:spPr>
          <a:xfrm>
            <a:off x="9858209" y="4315680"/>
            <a:ext cx="216810" cy="21681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22" name="타원 221">
            <a:extLst>
              <a:ext uri="{FF2B5EF4-FFF2-40B4-BE49-F238E27FC236}">
                <a16:creationId xmlns:a16="http://schemas.microsoft.com/office/drawing/2014/main" id="{D8F3456E-2056-4302-8A80-EE26A0B7C049}"/>
              </a:ext>
            </a:extLst>
          </p:cNvPr>
          <p:cNvSpPr/>
          <p:nvPr/>
        </p:nvSpPr>
        <p:spPr>
          <a:xfrm>
            <a:off x="10127474" y="4315680"/>
            <a:ext cx="216810" cy="21681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23" name="타원 222">
            <a:extLst>
              <a:ext uri="{FF2B5EF4-FFF2-40B4-BE49-F238E27FC236}">
                <a16:creationId xmlns:a16="http://schemas.microsoft.com/office/drawing/2014/main" id="{03B8486E-B0E0-4B9F-B384-EF30A9FA8F7C}"/>
              </a:ext>
            </a:extLst>
          </p:cNvPr>
          <p:cNvSpPr/>
          <p:nvPr/>
        </p:nvSpPr>
        <p:spPr>
          <a:xfrm>
            <a:off x="7704094" y="4611553"/>
            <a:ext cx="216810" cy="21681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24" name="타원 223">
            <a:extLst>
              <a:ext uri="{FF2B5EF4-FFF2-40B4-BE49-F238E27FC236}">
                <a16:creationId xmlns:a16="http://schemas.microsoft.com/office/drawing/2014/main" id="{35409875-97E3-4E4F-BA69-F01F260D3DDC}"/>
              </a:ext>
            </a:extLst>
          </p:cNvPr>
          <p:cNvSpPr/>
          <p:nvPr/>
        </p:nvSpPr>
        <p:spPr>
          <a:xfrm>
            <a:off x="7973358" y="4611553"/>
            <a:ext cx="216810" cy="21681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25" name="타원 224">
            <a:extLst>
              <a:ext uri="{FF2B5EF4-FFF2-40B4-BE49-F238E27FC236}">
                <a16:creationId xmlns:a16="http://schemas.microsoft.com/office/drawing/2014/main" id="{B686F1E3-1CA7-4DA4-9F8D-606354C24482}"/>
              </a:ext>
            </a:extLst>
          </p:cNvPr>
          <p:cNvSpPr/>
          <p:nvPr/>
        </p:nvSpPr>
        <p:spPr>
          <a:xfrm>
            <a:off x="8242623" y="4611553"/>
            <a:ext cx="216810" cy="21681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26" name="타원 225">
            <a:extLst>
              <a:ext uri="{FF2B5EF4-FFF2-40B4-BE49-F238E27FC236}">
                <a16:creationId xmlns:a16="http://schemas.microsoft.com/office/drawing/2014/main" id="{1C056571-B99C-4644-A581-9B4D5827B54C}"/>
              </a:ext>
            </a:extLst>
          </p:cNvPr>
          <p:cNvSpPr/>
          <p:nvPr/>
        </p:nvSpPr>
        <p:spPr>
          <a:xfrm>
            <a:off x="8511887" y="4611553"/>
            <a:ext cx="216810" cy="21681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27" name="타원 226">
            <a:extLst>
              <a:ext uri="{FF2B5EF4-FFF2-40B4-BE49-F238E27FC236}">
                <a16:creationId xmlns:a16="http://schemas.microsoft.com/office/drawing/2014/main" id="{74BB6447-7144-47A8-B337-1275D2703769}"/>
              </a:ext>
            </a:extLst>
          </p:cNvPr>
          <p:cNvSpPr/>
          <p:nvPr/>
        </p:nvSpPr>
        <p:spPr>
          <a:xfrm>
            <a:off x="8781152" y="4611553"/>
            <a:ext cx="216810" cy="21681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28" name="타원 227">
            <a:extLst>
              <a:ext uri="{FF2B5EF4-FFF2-40B4-BE49-F238E27FC236}">
                <a16:creationId xmlns:a16="http://schemas.microsoft.com/office/drawing/2014/main" id="{F0DB0AB5-C98E-4AC4-817E-5FBA88027BDE}"/>
              </a:ext>
            </a:extLst>
          </p:cNvPr>
          <p:cNvSpPr/>
          <p:nvPr/>
        </p:nvSpPr>
        <p:spPr>
          <a:xfrm>
            <a:off x="9050416" y="4611553"/>
            <a:ext cx="216810" cy="21681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29" name="타원 228">
            <a:extLst>
              <a:ext uri="{FF2B5EF4-FFF2-40B4-BE49-F238E27FC236}">
                <a16:creationId xmlns:a16="http://schemas.microsoft.com/office/drawing/2014/main" id="{EFD7F7F0-050C-4F7F-917D-4997A557812C}"/>
              </a:ext>
            </a:extLst>
          </p:cNvPr>
          <p:cNvSpPr/>
          <p:nvPr/>
        </p:nvSpPr>
        <p:spPr>
          <a:xfrm>
            <a:off x="9319680" y="4611553"/>
            <a:ext cx="216810" cy="21681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30" name="타원 229">
            <a:extLst>
              <a:ext uri="{FF2B5EF4-FFF2-40B4-BE49-F238E27FC236}">
                <a16:creationId xmlns:a16="http://schemas.microsoft.com/office/drawing/2014/main" id="{751E69FF-2218-4C47-A152-DAB05E64CD13}"/>
              </a:ext>
            </a:extLst>
          </p:cNvPr>
          <p:cNvSpPr/>
          <p:nvPr/>
        </p:nvSpPr>
        <p:spPr>
          <a:xfrm>
            <a:off x="9588945" y="4611553"/>
            <a:ext cx="216810" cy="21681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31" name="타원 230">
            <a:extLst>
              <a:ext uri="{FF2B5EF4-FFF2-40B4-BE49-F238E27FC236}">
                <a16:creationId xmlns:a16="http://schemas.microsoft.com/office/drawing/2014/main" id="{261C0566-A663-442D-BA16-CDC972C3AA5C}"/>
              </a:ext>
            </a:extLst>
          </p:cNvPr>
          <p:cNvSpPr/>
          <p:nvPr/>
        </p:nvSpPr>
        <p:spPr>
          <a:xfrm>
            <a:off x="9858209" y="4611553"/>
            <a:ext cx="216810" cy="21681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32" name="타원 231">
            <a:extLst>
              <a:ext uri="{FF2B5EF4-FFF2-40B4-BE49-F238E27FC236}">
                <a16:creationId xmlns:a16="http://schemas.microsoft.com/office/drawing/2014/main" id="{14C297A7-8897-4E37-9E0D-8C9ED9B73B16}"/>
              </a:ext>
            </a:extLst>
          </p:cNvPr>
          <p:cNvSpPr/>
          <p:nvPr/>
        </p:nvSpPr>
        <p:spPr>
          <a:xfrm>
            <a:off x="10127474" y="4611553"/>
            <a:ext cx="216810" cy="21681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33" name="타원 232">
            <a:extLst>
              <a:ext uri="{FF2B5EF4-FFF2-40B4-BE49-F238E27FC236}">
                <a16:creationId xmlns:a16="http://schemas.microsoft.com/office/drawing/2014/main" id="{4AF0972A-AED2-440B-9943-8113A2826B66}"/>
              </a:ext>
            </a:extLst>
          </p:cNvPr>
          <p:cNvSpPr/>
          <p:nvPr/>
        </p:nvSpPr>
        <p:spPr>
          <a:xfrm>
            <a:off x="7704094" y="4907426"/>
            <a:ext cx="216810" cy="21681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34" name="타원 233">
            <a:extLst>
              <a:ext uri="{FF2B5EF4-FFF2-40B4-BE49-F238E27FC236}">
                <a16:creationId xmlns:a16="http://schemas.microsoft.com/office/drawing/2014/main" id="{457EDEEB-AEF2-4573-AA20-DA54FEFFE671}"/>
              </a:ext>
            </a:extLst>
          </p:cNvPr>
          <p:cNvSpPr/>
          <p:nvPr/>
        </p:nvSpPr>
        <p:spPr>
          <a:xfrm>
            <a:off x="7973358" y="4907426"/>
            <a:ext cx="216810" cy="21681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35" name="타원 234">
            <a:extLst>
              <a:ext uri="{FF2B5EF4-FFF2-40B4-BE49-F238E27FC236}">
                <a16:creationId xmlns:a16="http://schemas.microsoft.com/office/drawing/2014/main" id="{73CDA845-C060-4467-8373-2B0AB77F676D}"/>
              </a:ext>
            </a:extLst>
          </p:cNvPr>
          <p:cNvSpPr/>
          <p:nvPr/>
        </p:nvSpPr>
        <p:spPr>
          <a:xfrm>
            <a:off x="8242623" y="4907426"/>
            <a:ext cx="216810" cy="21681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36" name="타원 235">
            <a:extLst>
              <a:ext uri="{FF2B5EF4-FFF2-40B4-BE49-F238E27FC236}">
                <a16:creationId xmlns:a16="http://schemas.microsoft.com/office/drawing/2014/main" id="{90731C2D-78FC-48D0-9CD9-B83FF8A04807}"/>
              </a:ext>
            </a:extLst>
          </p:cNvPr>
          <p:cNvSpPr/>
          <p:nvPr/>
        </p:nvSpPr>
        <p:spPr>
          <a:xfrm>
            <a:off x="8511887" y="4907426"/>
            <a:ext cx="216810" cy="21681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37" name="타원 236">
            <a:extLst>
              <a:ext uri="{FF2B5EF4-FFF2-40B4-BE49-F238E27FC236}">
                <a16:creationId xmlns:a16="http://schemas.microsoft.com/office/drawing/2014/main" id="{076E7E03-061C-4881-8AC3-751ED46F09A9}"/>
              </a:ext>
            </a:extLst>
          </p:cNvPr>
          <p:cNvSpPr/>
          <p:nvPr/>
        </p:nvSpPr>
        <p:spPr>
          <a:xfrm>
            <a:off x="8781152" y="4907426"/>
            <a:ext cx="216810" cy="21681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38" name="타원 237">
            <a:extLst>
              <a:ext uri="{FF2B5EF4-FFF2-40B4-BE49-F238E27FC236}">
                <a16:creationId xmlns:a16="http://schemas.microsoft.com/office/drawing/2014/main" id="{195F3861-B462-4A53-89FF-D231786780B2}"/>
              </a:ext>
            </a:extLst>
          </p:cNvPr>
          <p:cNvSpPr/>
          <p:nvPr/>
        </p:nvSpPr>
        <p:spPr>
          <a:xfrm>
            <a:off x="9050416" y="4907426"/>
            <a:ext cx="216810" cy="21681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39" name="타원 238">
            <a:extLst>
              <a:ext uri="{FF2B5EF4-FFF2-40B4-BE49-F238E27FC236}">
                <a16:creationId xmlns:a16="http://schemas.microsoft.com/office/drawing/2014/main" id="{EEAD13D3-B245-4ABE-ABEB-0D193669E8C6}"/>
              </a:ext>
            </a:extLst>
          </p:cNvPr>
          <p:cNvSpPr/>
          <p:nvPr/>
        </p:nvSpPr>
        <p:spPr>
          <a:xfrm>
            <a:off x="9319680" y="4907426"/>
            <a:ext cx="216810" cy="21681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0" name="타원 239">
            <a:extLst>
              <a:ext uri="{FF2B5EF4-FFF2-40B4-BE49-F238E27FC236}">
                <a16:creationId xmlns:a16="http://schemas.microsoft.com/office/drawing/2014/main" id="{7C889977-2C0C-4D56-83F4-B038E0752F2D}"/>
              </a:ext>
            </a:extLst>
          </p:cNvPr>
          <p:cNvSpPr/>
          <p:nvPr/>
        </p:nvSpPr>
        <p:spPr>
          <a:xfrm>
            <a:off x="9588945" y="4907426"/>
            <a:ext cx="216810" cy="21681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1" name="타원 240">
            <a:extLst>
              <a:ext uri="{FF2B5EF4-FFF2-40B4-BE49-F238E27FC236}">
                <a16:creationId xmlns:a16="http://schemas.microsoft.com/office/drawing/2014/main" id="{06761523-6EC1-4D8E-B41B-8FF39EAC01A4}"/>
              </a:ext>
            </a:extLst>
          </p:cNvPr>
          <p:cNvSpPr/>
          <p:nvPr/>
        </p:nvSpPr>
        <p:spPr>
          <a:xfrm>
            <a:off x="9858209" y="4907426"/>
            <a:ext cx="216810" cy="21681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2" name="타원 241">
            <a:extLst>
              <a:ext uri="{FF2B5EF4-FFF2-40B4-BE49-F238E27FC236}">
                <a16:creationId xmlns:a16="http://schemas.microsoft.com/office/drawing/2014/main" id="{698BB5CB-50D8-4AE4-84A8-C8061B34645D}"/>
              </a:ext>
            </a:extLst>
          </p:cNvPr>
          <p:cNvSpPr/>
          <p:nvPr/>
        </p:nvSpPr>
        <p:spPr>
          <a:xfrm>
            <a:off x="10127474" y="4907426"/>
            <a:ext cx="216810" cy="21681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6871BC7F-A825-4BC9-9337-88786EDA1B23}"/>
              </a:ext>
            </a:extLst>
          </p:cNvPr>
          <p:cNvSpPr txBox="1"/>
          <p:nvPr/>
        </p:nvSpPr>
        <p:spPr>
          <a:xfrm>
            <a:off x="8607248" y="5797606"/>
            <a:ext cx="8338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3D3D3D"/>
                </a:solidFill>
                <a:latin typeface="+mj-ea"/>
                <a:ea typeface="+mj-ea"/>
              </a:rPr>
              <a:t>67%</a:t>
            </a:r>
            <a:endParaRPr lang="ko-KR" altLang="en-US" sz="2400" b="1" dirty="0">
              <a:solidFill>
                <a:srgbClr val="3D3D3D"/>
              </a:solidFill>
              <a:latin typeface="+mj-ea"/>
              <a:ea typeface="+mj-ea"/>
            </a:endParaRPr>
          </a:p>
        </p:txBody>
      </p:sp>
      <p:cxnSp>
        <p:nvCxnSpPr>
          <p:cNvPr id="244" name="직선 연결선 243">
            <a:extLst>
              <a:ext uri="{FF2B5EF4-FFF2-40B4-BE49-F238E27FC236}">
                <a16:creationId xmlns:a16="http://schemas.microsoft.com/office/drawing/2014/main" id="{95919420-85E1-4DC7-B388-82489E705C04}"/>
              </a:ext>
            </a:extLst>
          </p:cNvPr>
          <p:cNvCxnSpPr/>
          <p:nvPr/>
        </p:nvCxnSpPr>
        <p:spPr>
          <a:xfrm>
            <a:off x="8744789" y="5569082"/>
            <a:ext cx="558800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6" name="직사각형 245">
            <a:extLst>
              <a:ext uri="{FF2B5EF4-FFF2-40B4-BE49-F238E27FC236}">
                <a16:creationId xmlns:a16="http://schemas.microsoft.com/office/drawing/2014/main" id="{ED4D22A4-B9F7-46E1-BA1C-479DA4E1C4D8}"/>
              </a:ext>
            </a:extLst>
          </p:cNvPr>
          <p:cNvSpPr/>
          <p:nvPr/>
        </p:nvSpPr>
        <p:spPr>
          <a:xfrm>
            <a:off x="6626072" y="1540581"/>
            <a:ext cx="668244" cy="66824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7" name="TextBox 246">
            <a:extLst>
              <a:ext uri="{FF2B5EF4-FFF2-40B4-BE49-F238E27FC236}">
                <a16:creationId xmlns:a16="http://schemas.microsoft.com/office/drawing/2014/main" id="{0EE2C4E3-86AA-4EB6-9358-688B7CB8EA00}"/>
              </a:ext>
            </a:extLst>
          </p:cNvPr>
          <p:cNvSpPr txBox="1"/>
          <p:nvPr/>
        </p:nvSpPr>
        <p:spPr>
          <a:xfrm>
            <a:off x="6721186" y="1582316"/>
            <a:ext cx="478016" cy="584775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B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4260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E7AF03-AAFA-4B21-94E6-D43D71719920}"/>
              </a:ext>
            </a:extLst>
          </p:cNvPr>
          <p:cNvSpPr txBox="1"/>
          <p:nvPr/>
        </p:nvSpPr>
        <p:spPr>
          <a:xfrm>
            <a:off x="720000" y="121920"/>
            <a:ext cx="29386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accent4">
                    <a:lumMod val="50000"/>
                  </a:schemeClr>
                </a:solidFill>
              </a:rPr>
              <a:t>제목을 입력하세요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5F0EF4-96E3-43A5-A432-2ED2B20E641A}"/>
              </a:ext>
            </a:extLst>
          </p:cNvPr>
          <p:cNvSpPr txBox="1"/>
          <p:nvPr/>
        </p:nvSpPr>
        <p:spPr>
          <a:xfrm>
            <a:off x="720000" y="629175"/>
            <a:ext cx="45034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4">
                    <a:lumMod val="50000"/>
                  </a:schemeClr>
                </a:solidFill>
              </a:rPr>
              <a:t>Lorem ipsum dolor sit </a:t>
            </a:r>
            <a:r>
              <a:rPr lang="en-US" altLang="ko-KR" sz="1400" dirty="0" err="1">
                <a:solidFill>
                  <a:schemeClr val="accent4">
                    <a:lumMod val="50000"/>
                  </a:schemeClr>
                </a:solidFill>
              </a:rPr>
              <a:t>amet</a:t>
            </a:r>
            <a:r>
              <a:rPr lang="en-US" altLang="ko-KR" sz="1400" dirty="0">
                <a:solidFill>
                  <a:schemeClr val="accent4">
                    <a:lumMod val="50000"/>
                  </a:schemeClr>
                </a:solidFill>
              </a:rPr>
              <a:t>, </a:t>
            </a:r>
            <a:r>
              <a:rPr lang="en-US" altLang="ko-KR" sz="1400" dirty="0" err="1">
                <a:solidFill>
                  <a:schemeClr val="accent4">
                    <a:lumMod val="50000"/>
                  </a:schemeClr>
                </a:solidFill>
              </a:rPr>
              <a:t>consectetur</a:t>
            </a:r>
            <a:r>
              <a:rPr lang="en-US" altLang="ko-KR" sz="140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accent4">
                    <a:lumMod val="50000"/>
                  </a:schemeClr>
                </a:solidFill>
              </a:rPr>
              <a:t>adipiscing</a:t>
            </a:r>
            <a:r>
              <a:rPr lang="en-US" altLang="ko-KR" sz="140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accent4">
                    <a:lumMod val="50000"/>
                  </a:schemeClr>
                </a:solidFill>
              </a:rPr>
              <a:t>elit</a:t>
            </a:r>
            <a:endParaRPr lang="ko-KR" altLang="en-US" sz="14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6A287E-578E-4555-9C9F-5642B2F6187E}"/>
              </a:ext>
            </a:extLst>
          </p:cNvPr>
          <p:cNvSpPr txBox="1"/>
          <p:nvPr/>
        </p:nvSpPr>
        <p:spPr>
          <a:xfrm>
            <a:off x="185879" y="46855"/>
            <a:ext cx="5341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</a:rPr>
              <a:t>3</a:t>
            </a:r>
            <a:endParaRPr lang="ko-KR" altLang="en-US" sz="4800" b="1" dirty="0">
              <a:solidFill>
                <a:schemeClr val="accent4"/>
              </a:solidFill>
            </a:endParaRPr>
          </a:p>
        </p:txBody>
      </p:sp>
      <p:sp>
        <p:nvSpPr>
          <p:cNvPr id="285" name="자유형: 도형 284">
            <a:extLst>
              <a:ext uri="{FF2B5EF4-FFF2-40B4-BE49-F238E27FC236}">
                <a16:creationId xmlns:a16="http://schemas.microsoft.com/office/drawing/2014/main" id="{A8083B87-71D2-4F37-8462-54E9AFB71424}"/>
              </a:ext>
            </a:extLst>
          </p:cNvPr>
          <p:cNvSpPr/>
          <p:nvPr/>
        </p:nvSpPr>
        <p:spPr>
          <a:xfrm>
            <a:off x="6932401" y="1331534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/>
          </a:p>
        </p:txBody>
      </p:sp>
      <p:cxnSp>
        <p:nvCxnSpPr>
          <p:cNvPr id="286" name="직선 연결선 285">
            <a:extLst>
              <a:ext uri="{FF2B5EF4-FFF2-40B4-BE49-F238E27FC236}">
                <a16:creationId xmlns:a16="http://schemas.microsoft.com/office/drawing/2014/main" id="{152ECCC5-1116-419A-BBF6-DC70299C2EFF}"/>
              </a:ext>
            </a:extLst>
          </p:cNvPr>
          <p:cNvCxnSpPr/>
          <p:nvPr/>
        </p:nvCxnSpPr>
        <p:spPr>
          <a:xfrm>
            <a:off x="6098440" y="3246652"/>
            <a:ext cx="0" cy="1192863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직선 연결선 286">
            <a:extLst>
              <a:ext uri="{FF2B5EF4-FFF2-40B4-BE49-F238E27FC236}">
                <a16:creationId xmlns:a16="http://schemas.microsoft.com/office/drawing/2014/main" id="{62D51570-E36B-4B07-B04C-6AB96A588C7E}"/>
              </a:ext>
            </a:extLst>
          </p:cNvPr>
          <p:cNvCxnSpPr/>
          <p:nvPr/>
        </p:nvCxnSpPr>
        <p:spPr>
          <a:xfrm flipH="1">
            <a:off x="4792403" y="4446818"/>
            <a:ext cx="1288010" cy="774495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직선 연결선 287">
            <a:extLst>
              <a:ext uri="{FF2B5EF4-FFF2-40B4-BE49-F238E27FC236}">
                <a16:creationId xmlns:a16="http://schemas.microsoft.com/office/drawing/2014/main" id="{B02C82D1-00D1-44BE-887B-2A7703000D01}"/>
              </a:ext>
            </a:extLst>
          </p:cNvPr>
          <p:cNvCxnSpPr/>
          <p:nvPr/>
        </p:nvCxnSpPr>
        <p:spPr>
          <a:xfrm>
            <a:off x="6127464" y="4446815"/>
            <a:ext cx="1072693" cy="679245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9" name="타원 288">
            <a:extLst>
              <a:ext uri="{FF2B5EF4-FFF2-40B4-BE49-F238E27FC236}">
                <a16:creationId xmlns:a16="http://schemas.microsoft.com/office/drawing/2014/main" id="{7FF0F434-8D50-4840-9DF9-B0B02EE59F10}"/>
              </a:ext>
            </a:extLst>
          </p:cNvPr>
          <p:cNvSpPr/>
          <p:nvPr/>
        </p:nvSpPr>
        <p:spPr>
          <a:xfrm>
            <a:off x="3560349" y="4638700"/>
            <a:ext cx="1758766" cy="175876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0" name="타원 289">
            <a:extLst>
              <a:ext uri="{FF2B5EF4-FFF2-40B4-BE49-F238E27FC236}">
                <a16:creationId xmlns:a16="http://schemas.microsoft.com/office/drawing/2014/main" id="{54C014F0-3C27-4A12-9501-110080C79F29}"/>
              </a:ext>
            </a:extLst>
          </p:cNvPr>
          <p:cNvSpPr/>
          <p:nvPr/>
        </p:nvSpPr>
        <p:spPr>
          <a:xfrm>
            <a:off x="5216617" y="1497040"/>
            <a:ext cx="1758766" cy="175876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1" name="타원 290">
            <a:extLst>
              <a:ext uri="{FF2B5EF4-FFF2-40B4-BE49-F238E27FC236}">
                <a16:creationId xmlns:a16="http://schemas.microsoft.com/office/drawing/2014/main" id="{555E13D9-998B-4AA9-A676-9E81792DE6A6}"/>
              </a:ext>
            </a:extLst>
          </p:cNvPr>
          <p:cNvSpPr/>
          <p:nvPr/>
        </p:nvSpPr>
        <p:spPr>
          <a:xfrm>
            <a:off x="6975383" y="4653173"/>
            <a:ext cx="1758766" cy="1758766"/>
          </a:xfrm>
          <a:prstGeom prst="ellipse">
            <a:avLst/>
          </a:prstGeom>
          <a:solidFill>
            <a:schemeClr val="accent5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2" name="TextBox 291">
            <a:extLst>
              <a:ext uri="{FF2B5EF4-FFF2-40B4-BE49-F238E27FC236}">
                <a16:creationId xmlns:a16="http://schemas.microsoft.com/office/drawing/2014/main" id="{1C5D4A58-95E5-4C28-94BB-363379952484}"/>
              </a:ext>
            </a:extLst>
          </p:cNvPr>
          <p:cNvSpPr txBox="1"/>
          <p:nvPr/>
        </p:nvSpPr>
        <p:spPr>
          <a:xfrm>
            <a:off x="5760361" y="2016166"/>
            <a:ext cx="65915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latin typeface="+mj-lt"/>
              </a:rPr>
              <a:t>A</a:t>
            </a:r>
            <a:endParaRPr lang="ko-KR" altLang="en-US" sz="4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93" name="TextBox 292">
            <a:extLst>
              <a:ext uri="{FF2B5EF4-FFF2-40B4-BE49-F238E27FC236}">
                <a16:creationId xmlns:a16="http://schemas.microsoft.com/office/drawing/2014/main" id="{BA150599-0305-4CDD-806F-064B2BD5F1E5}"/>
              </a:ext>
            </a:extLst>
          </p:cNvPr>
          <p:cNvSpPr txBox="1"/>
          <p:nvPr/>
        </p:nvSpPr>
        <p:spPr>
          <a:xfrm>
            <a:off x="4126986" y="5181646"/>
            <a:ext cx="6254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latin typeface="+mj-lt"/>
              </a:rPr>
              <a:t>B</a:t>
            </a:r>
            <a:endParaRPr lang="ko-KR" altLang="en-US" sz="4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94" name="TextBox 293">
            <a:extLst>
              <a:ext uri="{FF2B5EF4-FFF2-40B4-BE49-F238E27FC236}">
                <a16:creationId xmlns:a16="http://schemas.microsoft.com/office/drawing/2014/main" id="{C3444D58-9129-4AE1-8664-F1E2A6D4154A}"/>
              </a:ext>
            </a:extLst>
          </p:cNvPr>
          <p:cNvSpPr txBox="1"/>
          <p:nvPr/>
        </p:nvSpPr>
        <p:spPr>
          <a:xfrm>
            <a:off x="7502746" y="5183342"/>
            <a:ext cx="70404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latin typeface="+mj-lt"/>
              </a:rPr>
              <a:t>C</a:t>
            </a:r>
            <a:endParaRPr lang="ko-KR" altLang="en-US" sz="4400" b="1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295" name="그룹 294">
            <a:extLst>
              <a:ext uri="{FF2B5EF4-FFF2-40B4-BE49-F238E27FC236}">
                <a16:creationId xmlns:a16="http://schemas.microsoft.com/office/drawing/2014/main" id="{CFAA8B9D-B8E9-4E7B-8BFF-83DE6FB88220}"/>
              </a:ext>
            </a:extLst>
          </p:cNvPr>
          <p:cNvGrpSpPr/>
          <p:nvPr/>
        </p:nvGrpSpPr>
        <p:grpSpPr>
          <a:xfrm>
            <a:off x="474868" y="4594920"/>
            <a:ext cx="2858426" cy="1942892"/>
            <a:chOff x="281014" y="4235821"/>
            <a:chExt cx="2858426" cy="1942892"/>
          </a:xfrm>
        </p:grpSpPr>
        <p:sp>
          <p:nvSpPr>
            <p:cNvPr id="296" name="TextBox 295">
              <a:extLst>
                <a:ext uri="{FF2B5EF4-FFF2-40B4-BE49-F238E27FC236}">
                  <a16:creationId xmlns:a16="http://schemas.microsoft.com/office/drawing/2014/main" id="{06B2CBA8-9B05-4EDB-BD5E-FEE55A35FD66}"/>
                </a:ext>
              </a:extLst>
            </p:cNvPr>
            <p:cNvSpPr txBox="1"/>
            <p:nvPr/>
          </p:nvSpPr>
          <p:spPr>
            <a:xfrm>
              <a:off x="281014" y="4793718"/>
              <a:ext cx="2858426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400" dirty="0"/>
                <a:t>역사를 곧 바이며</a:t>
              </a:r>
              <a:r>
                <a:rPr lang="en-US" altLang="ko-KR" sz="1400" dirty="0"/>
                <a:t>, </a:t>
              </a:r>
              <a:r>
                <a:rPr lang="ko-KR" altLang="en-US" sz="1400" dirty="0"/>
                <a:t>풀이 있다</a:t>
              </a:r>
              <a:r>
                <a:rPr lang="en-US" altLang="ko-KR" sz="1400" dirty="0"/>
                <a:t>. </a:t>
              </a:r>
              <a:r>
                <a:rPr lang="ko-KR" altLang="en-US" sz="1400" dirty="0"/>
                <a:t>발휘하기 가슴에 커다란 청춘에서만 그들의 이것이다</a:t>
              </a:r>
              <a:r>
                <a:rPr lang="en-US" altLang="ko-KR" sz="1400" dirty="0"/>
                <a:t>. </a:t>
              </a:r>
              <a:r>
                <a:rPr lang="ko-KR" altLang="en-US" sz="1400" dirty="0"/>
                <a:t>눈에 희망의 사랑의 가장 주며</a:t>
              </a:r>
              <a:r>
                <a:rPr lang="en-US" altLang="ko-KR" sz="1400" dirty="0"/>
                <a:t>, </a:t>
              </a:r>
              <a:r>
                <a:rPr lang="ko-KR" altLang="en-US" sz="1400" dirty="0"/>
                <a:t>더운지라 가슴에 황금시대다</a:t>
              </a:r>
              <a:r>
                <a:rPr lang="en-US" altLang="ko-KR" sz="1400" dirty="0"/>
                <a:t>. </a:t>
              </a:r>
              <a:r>
                <a:rPr lang="ko-KR" altLang="en-US" sz="1400" dirty="0"/>
                <a:t>얼음과 따뜻한 설산에서 돋고</a:t>
              </a:r>
              <a:r>
                <a:rPr lang="en-US" altLang="ko-KR" sz="1400" dirty="0"/>
                <a:t>, </a:t>
              </a:r>
              <a:r>
                <a:rPr lang="ko-KR" altLang="en-US" sz="1400" dirty="0"/>
                <a:t>불러 인생을 불어 </a:t>
              </a:r>
              <a:r>
                <a:rPr lang="ko-KR" altLang="en-US" sz="1400" dirty="0" err="1"/>
                <a:t>쓸쓸하랴</a:t>
              </a:r>
              <a:r>
                <a:rPr lang="en-US" altLang="ko-KR" sz="1400" dirty="0"/>
                <a:t>? </a:t>
              </a:r>
              <a:endParaRPr lang="ko-KR" altLang="en-US" sz="1400" dirty="0"/>
            </a:p>
          </p:txBody>
        </p:sp>
        <p:sp>
          <p:nvSpPr>
            <p:cNvPr id="297" name="TextBox 296">
              <a:extLst>
                <a:ext uri="{FF2B5EF4-FFF2-40B4-BE49-F238E27FC236}">
                  <a16:creationId xmlns:a16="http://schemas.microsoft.com/office/drawing/2014/main" id="{1CB2E844-661E-49AF-A692-49FE08178D6F}"/>
                </a:ext>
              </a:extLst>
            </p:cNvPr>
            <p:cNvSpPr txBox="1"/>
            <p:nvPr/>
          </p:nvSpPr>
          <p:spPr>
            <a:xfrm>
              <a:off x="281014" y="4235821"/>
              <a:ext cx="194796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제목을 입력하세요</a:t>
              </a:r>
            </a:p>
          </p:txBody>
        </p:sp>
      </p:grpSp>
      <p:grpSp>
        <p:nvGrpSpPr>
          <p:cNvPr id="298" name="그룹 297">
            <a:extLst>
              <a:ext uri="{FF2B5EF4-FFF2-40B4-BE49-F238E27FC236}">
                <a16:creationId xmlns:a16="http://schemas.microsoft.com/office/drawing/2014/main" id="{6B976A36-5E35-4ABF-8DC9-83DA7DD8E456}"/>
              </a:ext>
            </a:extLst>
          </p:cNvPr>
          <p:cNvGrpSpPr/>
          <p:nvPr/>
        </p:nvGrpSpPr>
        <p:grpSpPr>
          <a:xfrm>
            <a:off x="8961204" y="4561110"/>
            <a:ext cx="2858426" cy="1942892"/>
            <a:chOff x="281014" y="4235821"/>
            <a:chExt cx="2858426" cy="1942892"/>
          </a:xfrm>
        </p:grpSpPr>
        <p:sp>
          <p:nvSpPr>
            <p:cNvPr id="299" name="TextBox 298">
              <a:extLst>
                <a:ext uri="{FF2B5EF4-FFF2-40B4-BE49-F238E27FC236}">
                  <a16:creationId xmlns:a16="http://schemas.microsoft.com/office/drawing/2014/main" id="{511C5A57-AF2F-4707-8181-F10383F5B178}"/>
                </a:ext>
              </a:extLst>
            </p:cNvPr>
            <p:cNvSpPr txBox="1"/>
            <p:nvPr/>
          </p:nvSpPr>
          <p:spPr>
            <a:xfrm>
              <a:off x="281014" y="4793718"/>
              <a:ext cx="2858426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400" dirty="0"/>
                <a:t>역사를 곧 바이며</a:t>
              </a:r>
              <a:r>
                <a:rPr lang="en-US" altLang="ko-KR" sz="1400" dirty="0"/>
                <a:t>, </a:t>
              </a:r>
              <a:r>
                <a:rPr lang="ko-KR" altLang="en-US" sz="1400" dirty="0"/>
                <a:t>풀이 있다</a:t>
              </a:r>
              <a:r>
                <a:rPr lang="en-US" altLang="ko-KR" sz="1400" dirty="0"/>
                <a:t>. </a:t>
              </a:r>
              <a:r>
                <a:rPr lang="ko-KR" altLang="en-US" sz="1400" dirty="0"/>
                <a:t>발휘하기 가슴에 커다란 청춘에서만 그들의 이것이다</a:t>
              </a:r>
              <a:r>
                <a:rPr lang="en-US" altLang="ko-KR" sz="1400" dirty="0"/>
                <a:t>. </a:t>
              </a:r>
              <a:r>
                <a:rPr lang="ko-KR" altLang="en-US" sz="1400" dirty="0"/>
                <a:t>눈에 희망의 사랑의 가장 주며</a:t>
              </a:r>
              <a:r>
                <a:rPr lang="en-US" altLang="ko-KR" sz="1400" dirty="0"/>
                <a:t>, </a:t>
              </a:r>
              <a:r>
                <a:rPr lang="ko-KR" altLang="en-US" sz="1400" dirty="0"/>
                <a:t>더운지라 가슴에 황금시대다</a:t>
              </a:r>
              <a:r>
                <a:rPr lang="en-US" altLang="ko-KR" sz="1400" dirty="0"/>
                <a:t>. </a:t>
              </a:r>
              <a:r>
                <a:rPr lang="ko-KR" altLang="en-US" sz="1400" dirty="0"/>
                <a:t>얼음과 따뜻한 설산에서 돋고</a:t>
              </a:r>
              <a:r>
                <a:rPr lang="en-US" altLang="ko-KR" sz="1400" dirty="0"/>
                <a:t>, </a:t>
              </a:r>
              <a:r>
                <a:rPr lang="ko-KR" altLang="en-US" sz="1400" dirty="0"/>
                <a:t>불러 인생을 불어 </a:t>
              </a:r>
              <a:r>
                <a:rPr lang="ko-KR" altLang="en-US" sz="1400" dirty="0" err="1"/>
                <a:t>쓸쓸하랴</a:t>
              </a:r>
              <a:r>
                <a:rPr lang="en-US" altLang="ko-KR" sz="1400" dirty="0"/>
                <a:t>? </a:t>
              </a:r>
              <a:endParaRPr lang="ko-KR" altLang="en-US" sz="1400" dirty="0"/>
            </a:p>
          </p:txBody>
        </p:sp>
        <p:sp>
          <p:nvSpPr>
            <p:cNvPr id="300" name="TextBox 299">
              <a:extLst>
                <a:ext uri="{FF2B5EF4-FFF2-40B4-BE49-F238E27FC236}">
                  <a16:creationId xmlns:a16="http://schemas.microsoft.com/office/drawing/2014/main" id="{5341D3C3-1516-4B9B-A859-1F5CF06CD7BB}"/>
                </a:ext>
              </a:extLst>
            </p:cNvPr>
            <p:cNvSpPr txBox="1"/>
            <p:nvPr/>
          </p:nvSpPr>
          <p:spPr>
            <a:xfrm>
              <a:off x="281014" y="4235821"/>
              <a:ext cx="194796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제목을 입력하세요</a:t>
              </a:r>
            </a:p>
          </p:txBody>
        </p:sp>
      </p:grpSp>
      <p:grpSp>
        <p:nvGrpSpPr>
          <p:cNvPr id="301" name="그룹 300">
            <a:extLst>
              <a:ext uri="{FF2B5EF4-FFF2-40B4-BE49-F238E27FC236}">
                <a16:creationId xmlns:a16="http://schemas.microsoft.com/office/drawing/2014/main" id="{0F8BEFB2-BBD9-4D2A-9254-3DF9701107E7}"/>
              </a:ext>
            </a:extLst>
          </p:cNvPr>
          <p:cNvGrpSpPr/>
          <p:nvPr/>
        </p:nvGrpSpPr>
        <p:grpSpPr>
          <a:xfrm>
            <a:off x="7253476" y="1405938"/>
            <a:ext cx="2858426" cy="1942892"/>
            <a:chOff x="281014" y="4235821"/>
            <a:chExt cx="2858426" cy="1942892"/>
          </a:xfrm>
        </p:grpSpPr>
        <p:sp>
          <p:nvSpPr>
            <p:cNvPr id="302" name="TextBox 301">
              <a:extLst>
                <a:ext uri="{FF2B5EF4-FFF2-40B4-BE49-F238E27FC236}">
                  <a16:creationId xmlns:a16="http://schemas.microsoft.com/office/drawing/2014/main" id="{2B747067-C4B8-46A9-B232-4C068E038A96}"/>
                </a:ext>
              </a:extLst>
            </p:cNvPr>
            <p:cNvSpPr txBox="1"/>
            <p:nvPr/>
          </p:nvSpPr>
          <p:spPr>
            <a:xfrm>
              <a:off x="281014" y="4793718"/>
              <a:ext cx="2858426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400" dirty="0"/>
                <a:t>역사를 곧 바이며</a:t>
              </a:r>
              <a:r>
                <a:rPr lang="en-US" altLang="ko-KR" sz="1400" dirty="0"/>
                <a:t>, </a:t>
              </a:r>
              <a:r>
                <a:rPr lang="ko-KR" altLang="en-US" sz="1400" dirty="0"/>
                <a:t>풀이 있다</a:t>
              </a:r>
              <a:r>
                <a:rPr lang="en-US" altLang="ko-KR" sz="1400" dirty="0"/>
                <a:t>. </a:t>
              </a:r>
              <a:r>
                <a:rPr lang="ko-KR" altLang="en-US" sz="1400" dirty="0"/>
                <a:t>발휘하기 가슴에 커다란 청춘에서만 그들의 이것이다</a:t>
              </a:r>
              <a:r>
                <a:rPr lang="en-US" altLang="ko-KR" sz="1400" dirty="0"/>
                <a:t>. </a:t>
              </a:r>
              <a:r>
                <a:rPr lang="ko-KR" altLang="en-US" sz="1400" dirty="0"/>
                <a:t>눈에 희망의 사랑의 가장 주며</a:t>
              </a:r>
              <a:r>
                <a:rPr lang="en-US" altLang="ko-KR" sz="1400" dirty="0"/>
                <a:t>, </a:t>
              </a:r>
              <a:r>
                <a:rPr lang="ko-KR" altLang="en-US" sz="1400" dirty="0"/>
                <a:t>더운지라 가슴에 황금시대다</a:t>
              </a:r>
              <a:r>
                <a:rPr lang="en-US" altLang="ko-KR" sz="1400" dirty="0"/>
                <a:t>. </a:t>
              </a:r>
              <a:r>
                <a:rPr lang="ko-KR" altLang="en-US" sz="1400" dirty="0"/>
                <a:t>얼음과 따뜻한 설산에서 돋고</a:t>
              </a:r>
              <a:r>
                <a:rPr lang="en-US" altLang="ko-KR" sz="1400" dirty="0"/>
                <a:t>, </a:t>
              </a:r>
              <a:r>
                <a:rPr lang="ko-KR" altLang="en-US" sz="1400" dirty="0"/>
                <a:t>불러 인생을 불어 </a:t>
              </a:r>
              <a:r>
                <a:rPr lang="ko-KR" altLang="en-US" sz="1400" dirty="0" err="1"/>
                <a:t>쓸쓸하랴</a:t>
              </a:r>
              <a:r>
                <a:rPr lang="en-US" altLang="ko-KR" sz="1400" dirty="0"/>
                <a:t>? </a:t>
              </a:r>
              <a:endParaRPr lang="ko-KR" altLang="en-US" sz="1400" dirty="0"/>
            </a:p>
          </p:txBody>
        </p:sp>
        <p:sp>
          <p:nvSpPr>
            <p:cNvPr id="303" name="TextBox 302">
              <a:extLst>
                <a:ext uri="{FF2B5EF4-FFF2-40B4-BE49-F238E27FC236}">
                  <a16:creationId xmlns:a16="http://schemas.microsoft.com/office/drawing/2014/main" id="{5012032A-CFF1-42E5-9D45-BA48C2A5575A}"/>
                </a:ext>
              </a:extLst>
            </p:cNvPr>
            <p:cNvSpPr txBox="1"/>
            <p:nvPr/>
          </p:nvSpPr>
          <p:spPr>
            <a:xfrm>
              <a:off x="281014" y="4235821"/>
              <a:ext cx="194796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제목을 입력하세요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51484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market Sans Medium" panose="02000000000000000000" pitchFamily="2" charset="-128"/>
              <a:ea typeface="Gmarket Sans Medium" panose="02000000000000000000" pitchFamily="2" charset="-128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market Sans Medium" panose="02000000000000000000" pitchFamily="2" charset="-128"/>
              <a:ea typeface="Gmarket Sans Medium" panose="02000000000000000000" pitchFamily="2" charset="-128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E7AF03-AAFA-4B21-94E6-D43D71719920}"/>
              </a:ext>
            </a:extLst>
          </p:cNvPr>
          <p:cNvSpPr txBox="1"/>
          <p:nvPr/>
        </p:nvSpPr>
        <p:spPr>
          <a:xfrm>
            <a:off x="720000" y="393385"/>
            <a:ext cx="10711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spc="-300" dirty="0">
                <a:solidFill>
                  <a:schemeClr val="accent4">
                    <a:lumMod val="50000"/>
                  </a:schemeClr>
                </a:solidFill>
                <a:latin typeface="Gmarket Sans Bold" panose="02000000000000000000" pitchFamily="2" charset="-128"/>
                <a:ea typeface="Gmarket Sans Bold" panose="02000000000000000000" pitchFamily="2" charset="-128"/>
              </a:rPr>
              <a:t>EDA</a:t>
            </a:r>
            <a:endParaRPr lang="ko-KR" altLang="en-US" sz="3200" b="1" spc="-300" dirty="0">
              <a:solidFill>
                <a:schemeClr val="accent4">
                  <a:lumMod val="50000"/>
                </a:schemeClr>
              </a:solidFill>
              <a:latin typeface="Gmarket Sans Bold" panose="02000000000000000000" pitchFamily="2" charset="-128"/>
              <a:ea typeface="Gmarket Sans Bold" panose="02000000000000000000" pitchFamily="2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6A287E-578E-4555-9C9F-5642B2F6187E}"/>
              </a:ext>
            </a:extLst>
          </p:cNvPr>
          <p:cNvSpPr txBox="1"/>
          <p:nvPr/>
        </p:nvSpPr>
        <p:spPr>
          <a:xfrm>
            <a:off x="185879" y="318320"/>
            <a:ext cx="4748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  <a:latin typeface="Gmarket Sans Bold" panose="02000000000000000000" pitchFamily="2" charset="-128"/>
                <a:ea typeface="Gmarket Sans Bold" panose="02000000000000000000" pitchFamily="2" charset="-128"/>
              </a:rPr>
              <a:t>1</a:t>
            </a:r>
            <a:endParaRPr lang="ko-KR" altLang="en-US" sz="4800" b="1" dirty="0">
              <a:solidFill>
                <a:schemeClr val="accent4"/>
              </a:solidFill>
              <a:latin typeface="Gmarket Sans Bold" panose="02000000000000000000" pitchFamily="2" charset="-128"/>
              <a:ea typeface="Gmarket Sans Bold" panose="02000000000000000000" pitchFamily="2" charset="-128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DF39BE6-9431-48BE-9990-2C7515DEC743}"/>
              </a:ext>
            </a:extLst>
          </p:cNvPr>
          <p:cNvSpPr/>
          <p:nvPr/>
        </p:nvSpPr>
        <p:spPr>
          <a:xfrm>
            <a:off x="733709" y="1499324"/>
            <a:ext cx="2402332" cy="165840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>
              <a:lnSpc>
                <a:spcPct val="120000"/>
              </a:lnSpc>
            </a:pPr>
            <a:endParaRPr lang="en-US" altLang="ko-KR" sz="2000" dirty="0">
              <a:solidFill>
                <a:schemeClr val="tx1"/>
              </a:solidFill>
              <a:latin typeface="Gmarket Sans Medium" panose="02000000000000000000" pitchFamily="2" charset="-128"/>
              <a:ea typeface="Gmarket Sans Medium" panose="02000000000000000000" pitchFamily="2" charset="-128"/>
            </a:endParaRPr>
          </a:p>
          <a:p>
            <a:pPr>
              <a:lnSpc>
                <a:spcPct val="120000"/>
              </a:lnSpc>
            </a:pPr>
            <a:r>
              <a:rPr lang="ko-KR" altLang="en-US" sz="2000" dirty="0">
                <a:solidFill>
                  <a:schemeClr val="tx1"/>
                </a:solidFill>
                <a:latin typeface="Gmarket Sans Medium" panose="02000000000000000000" pitchFamily="2" charset="-128"/>
                <a:ea typeface="Gmarket Sans Medium" panose="02000000000000000000" pitchFamily="2" charset="-128"/>
              </a:rPr>
              <a:t>여자 배구의 특징</a:t>
            </a:r>
            <a:endParaRPr lang="en-US" altLang="ko-KR" sz="2000" dirty="0">
              <a:solidFill>
                <a:schemeClr val="tx1"/>
              </a:solidFill>
              <a:latin typeface="Gmarket Sans Medium" panose="02000000000000000000" pitchFamily="2" charset="-128"/>
              <a:ea typeface="Gmarket Sans Medium" panose="02000000000000000000" pitchFamily="2" charset="-128"/>
            </a:endParaRPr>
          </a:p>
          <a:p>
            <a:pPr>
              <a:lnSpc>
                <a:spcPct val="120000"/>
              </a:lnSpc>
            </a:pPr>
            <a:r>
              <a:rPr lang="ko-KR" altLang="en-US" sz="2000" dirty="0" err="1">
                <a:solidFill>
                  <a:schemeClr val="tx1"/>
                </a:solidFill>
                <a:latin typeface="Gmarket Sans Medium" panose="02000000000000000000" pitchFamily="2" charset="-128"/>
                <a:ea typeface="Gmarket Sans Medium" panose="02000000000000000000" pitchFamily="2" charset="-128"/>
              </a:rPr>
              <a:t>뽑아내기</a:t>
            </a:r>
            <a:endParaRPr lang="en-US" altLang="ko-KR" sz="2000" dirty="0">
              <a:solidFill>
                <a:schemeClr val="tx1"/>
              </a:solidFill>
              <a:latin typeface="Gmarket Sans Medium" panose="02000000000000000000" pitchFamily="2" charset="-128"/>
              <a:ea typeface="Gmarket Sans Medium" panose="02000000000000000000" pitchFamily="2" charset="-128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671780E-5146-4893-98B5-E7A8791CCCFF}"/>
              </a:ext>
            </a:extLst>
          </p:cNvPr>
          <p:cNvSpPr/>
          <p:nvPr/>
        </p:nvSpPr>
        <p:spPr>
          <a:xfrm>
            <a:off x="733709" y="1499323"/>
            <a:ext cx="2402332" cy="49416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ko-KR" altLang="en-US" sz="2000">
              <a:solidFill>
                <a:schemeClr val="tx1"/>
              </a:solidFill>
              <a:latin typeface="Gmarket Sans Medium" panose="02000000000000000000" pitchFamily="2" charset="-128"/>
              <a:ea typeface="Gmarket Sans Medium" panose="02000000000000000000" pitchFamily="2" charset="-128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A0C0E37-FA1F-4ADD-909B-0B9CC0B134DE}"/>
              </a:ext>
            </a:extLst>
          </p:cNvPr>
          <p:cNvSpPr/>
          <p:nvPr/>
        </p:nvSpPr>
        <p:spPr>
          <a:xfrm>
            <a:off x="9082536" y="1499324"/>
            <a:ext cx="2402332" cy="165840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>
              <a:lnSpc>
                <a:spcPct val="120000"/>
              </a:lnSpc>
            </a:pPr>
            <a:endParaRPr lang="en-US" altLang="ko-KR" sz="2000" dirty="0">
              <a:solidFill>
                <a:schemeClr val="tx1"/>
              </a:solidFill>
              <a:latin typeface="Gmarket Sans Medium" panose="02000000000000000000" pitchFamily="2" charset="-128"/>
              <a:ea typeface="Gmarket Sans Medium" panose="02000000000000000000" pitchFamily="2" charset="-128"/>
            </a:endParaRPr>
          </a:p>
          <a:p>
            <a:pPr>
              <a:lnSpc>
                <a:spcPct val="120000"/>
              </a:lnSpc>
            </a:pPr>
            <a:r>
              <a:rPr lang="en-US" altLang="ko-KR" sz="2000" dirty="0" err="1">
                <a:solidFill>
                  <a:schemeClr val="tx1"/>
                </a:solidFill>
                <a:latin typeface="Gmarket Sans Medium" panose="02000000000000000000" pitchFamily="2" charset="-128"/>
                <a:ea typeface="Gmarket Sans Medium" panose="02000000000000000000" pitchFamily="2" charset="-128"/>
              </a:rPr>
              <a:t>AutoML</a:t>
            </a:r>
            <a:r>
              <a:rPr lang="ko-KR" altLang="en-US" sz="2000" dirty="0">
                <a:solidFill>
                  <a:schemeClr val="tx1"/>
                </a:solidFill>
                <a:latin typeface="Gmarket Sans Medium" panose="02000000000000000000" pitchFamily="2" charset="-128"/>
                <a:ea typeface="Gmarket Sans Medium" panose="02000000000000000000" pitchFamily="2" charset="-128"/>
              </a:rPr>
              <a:t> 과의 비교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853BF52-3F6E-42F8-A32F-681B230146F5}"/>
              </a:ext>
            </a:extLst>
          </p:cNvPr>
          <p:cNvSpPr/>
          <p:nvPr/>
        </p:nvSpPr>
        <p:spPr>
          <a:xfrm>
            <a:off x="3504459" y="1499324"/>
            <a:ext cx="2402332" cy="165840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>
              <a:lnSpc>
                <a:spcPct val="120000"/>
              </a:lnSpc>
            </a:pPr>
            <a:endParaRPr lang="en-US" altLang="ko-KR" sz="2000" dirty="0">
              <a:solidFill>
                <a:schemeClr val="tx1"/>
              </a:solidFill>
              <a:latin typeface="Gmarket Sans Medium" panose="02000000000000000000" pitchFamily="2" charset="-128"/>
              <a:ea typeface="Gmarket Sans Medium" panose="02000000000000000000" pitchFamily="2" charset="-128"/>
            </a:endParaRPr>
          </a:p>
          <a:p>
            <a:pPr>
              <a:lnSpc>
                <a:spcPct val="120000"/>
              </a:lnSpc>
            </a:pPr>
            <a:endParaRPr lang="en-US" altLang="ko-KR" sz="1050" dirty="0">
              <a:solidFill>
                <a:schemeClr val="tx1"/>
              </a:solidFill>
              <a:latin typeface="Gmarket Sans Medium" panose="02000000000000000000" pitchFamily="2" charset="-128"/>
              <a:ea typeface="Gmarket Sans Medium" panose="02000000000000000000" pitchFamily="2" charset="-128"/>
            </a:endParaRPr>
          </a:p>
          <a:p>
            <a:pPr>
              <a:lnSpc>
                <a:spcPct val="120000"/>
              </a:lnSpc>
            </a:pPr>
            <a:r>
              <a:rPr lang="ko-KR" altLang="en-US" sz="2000" dirty="0">
                <a:solidFill>
                  <a:schemeClr val="tx1"/>
                </a:solidFill>
                <a:latin typeface="Gmarket Sans Medium" panose="02000000000000000000" pitchFamily="2" charset="-128"/>
                <a:ea typeface="Gmarket Sans Medium" panose="02000000000000000000" pitchFamily="2" charset="-128"/>
              </a:rPr>
              <a:t>뽑아낸 여자 배구의 특징을 고려한 </a:t>
            </a:r>
            <a:r>
              <a:rPr lang="en-US" altLang="ko-KR" sz="2000" dirty="0">
                <a:solidFill>
                  <a:schemeClr val="tx1"/>
                </a:solidFill>
                <a:latin typeface="Gmarket Sans Medium" panose="02000000000000000000" pitchFamily="2" charset="-128"/>
                <a:ea typeface="Gmarket Sans Medium" panose="02000000000000000000" pitchFamily="2" charset="-128"/>
              </a:rPr>
              <a:t>feature </a:t>
            </a:r>
            <a:r>
              <a:rPr lang="ko-KR" altLang="en-US" sz="2000" dirty="0">
                <a:solidFill>
                  <a:schemeClr val="tx1"/>
                </a:solidFill>
                <a:latin typeface="Gmarket Sans Medium" panose="02000000000000000000" pitchFamily="2" charset="-128"/>
                <a:ea typeface="Gmarket Sans Medium" panose="02000000000000000000" pitchFamily="2" charset="-128"/>
              </a:rPr>
              <a:t>선정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A5F8B617-EFC8-49CF-A9C4-695DF4FE914B}"/>
              </a:ext>
            </a:extLst>
          </p:cNvPr>
          <p:cNvSpPr/>
          <p:nvPr/>
        </p:nvSpPr>
        <p:spPr>
          <a:xfrm>
            <a:off x="6287401" y="1499324"/>
            <a:ext cx="2402332" cy="165840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>
              <a:lnSpc>
                <a:spcPct val="120000"/>
              </a:lnSpc>
            </a:pPr>
            <a:endParaRPr lang="en-US" altLang="ko-KR" sz="2000" dirty="0">
              <a:solidFill>
                <a:schemeClr val="tx1"/>
              </a:solidFill>
              <a:latin typeface="Gmarket Sans Medium" panose="02000000000000000000" pitchFamily="2" charset="-128"/>
              <a:ea typeface="Gmarket Sans Medium" panose="02000000000000000000" pitchFamily="2" charset="-128"/>
            </a:endParaRPr>
          </a:p>
          <a:p>
            <a:pPr>
              <a:lnSpc>
                <a:spcPct val="120000"/>
              </a:lnSpc>
            </a:pPr>
            <a:endParaRPr lang="en-US" altLang="ko-KR" sz="1200" dirty="0">
              <a:solidFill>
                <a:schemeClr val="tx1"/>
              </a:solidFill>
              <a:latin typeface="Gmarket Sans Medium" panose="02000000000000000000" pitchFamily="2" charset="-128"/>
              <a:ea typeface="Gmarket Sans Medium" panose="02000000000000000000" pitchFamily="2" charset="-128"/>
            </a:endParaRPr>
          </a:p>
          <a:p>
            <a:pPr>
              <a:lnSpc>
                <a:spcPct val="120000"/>
              </a:lnSpc>
            </a:pPr>
            <a:r>
              <a:rPr lang="ko-KR" altLang="en-US" sz="2000" dirty="0">
                <a:solidFill>
                  <a:schemeClr val="tx1"/>
                </a:solidFill>
                <a:latin typeface="Gmarket Sans Medium" panose="02000000000000000000" pitchFamily="2" charset="-128"/>
                <a:ea typeface="Gmarket Sans Medium" panose="02000000000000000000" pitchFamily="2" charset="-128"/>
              </a:rPr>
              <a:t>팀별</a:t>
            </a:r>
            <a:r>
              <a:rPr lang="en-US" altLang="ko-KR" sz="2000" dirty="0">
                <a:solidFill>
                  <a:schemeClr val="tx1"/>
                </a:solidFill>
                <a:latin typeface="Gmarket Sans Medium" panose="02000000000000000000" pitchFamily="2" charset="-128"/>
                <a:ea typeface="Gmarket Sans Medium" panose="02000000000000000000" pitchFamily="2" charset="-128"/>
              </a:rPr>
              <a:t>,</a:t>
            </a:r>
            <a:r>
              <a:rPr lang="ko-KR" altLang="en-US" sz="2000" dirty="0">
                <a:solidFill>
                  <a:schemeClr val="tx1"/>
                </a:solidFill>
                <a:latin typeface="Gmarket Sans Medium" panose="02000000000000000000" pitchFamily="2" charset="-128"/>
                <a:ea typeface="Gmarket Sans Medium" panose="02000000000000000000" pitchFamily="2" charset="-128"/>
              </a:rPr>
              <a:t> </a:t>
            </a:r>
            <a:r>
              <a:rPr lang="ko-KR" altLang="en-US" sz="2000" dirty="0" err="1">
                <a:solidFill>
                  <a:schemeClr val="tx1"/>
                </a:solidFill>
                <a:latin typeface="Gmarket Sans Medium" panose="02000000000000000000" pitchFamily="2" charset="-128"/>
                <a:ea typeface="Gmarket Sans Medium" panose="02000000000000000000" pitchFamily="2" charset="-128"/>
              </a:rPr>
              <a:t>선수별</a:t>
            </a:r>
            <a:endParaRPr lang="en-US" altLang="ko-KR" sz="2000" dirty="0">
              <a:solidFill>
                <a:schemeClr val="tx1"/>
              </a:solidFill>
              <a:latin typeface="Gmarket Sans Medium" panose="02000000000000000000" pitchFamily="2" charset="-128"/>
              <a:ea typeface="Gmarket Sans Medium" panose="02000000000000000000" pitchFamily="2" charset="-128"/>
            </a:endParaRPr>
          </a:p>
          <a:p>
            <a:pPr>
              <a:lnSpc>
                <a:spcPct val="120000"/>
              </a:lnSpc>
            </a:pPr>
            <a:r>
              <a:rPr lang="ko-KR" altLang="en-US" sz="2000" dirty="0">
                <a:solidFill>
                  <a:schemeClr val="tx1"/>
                </a:solidFill>
                <a:latin typeface="Gmarket Sans Medium" panose="02000000000000000000" pitchFamily="2" charset="-128"/>
                <a:ea typeface="Gmarket Sans Medium" panose="02000000000000000000" pitchFamily="2" charset="-128"/>
              </a:rPr>
              <a:t>두가지 데이터를 사용한 분석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235A04F-3E17-4814-9032-305DE9611D72}"/>
              </a:ext>
            </a:extLst>
          </p:cNvPr>
          <p:cNvSpPr txBox="1"/>
          <p:nvPr/>
        </p:nvSpPr>
        <p:spPr>
          <a:xfrm>
            <a:off x="3123848" y="3161489"/>
            <a:ext cx="11505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Gmarket Sans Medium" panose="02000000000000000000" pitchFamily="2" charset="-128"/>
                <a:ea typeface="Gmarket Sans Medium" panose="02000000000000000000" pitchFamily="2" charset="-128"/>
              </a:rPr>
              <a:t>&gt;&gt;</a:t>
            </a:r>
            <a:endParaRPr lang="ko-KR" altLang="en-US" sz="2000" dirty="0">
              <a:latin typeface="Gmarket Sans Medium" panose="02000000000000000000" pitchFamily="2" charset="-128"/>
              <a:ea typeface="Gmarket Sans Medium" panose="02000000000000000000" pitchFamily="2" charset="-128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0652C6F-4C5D-4D09-9BFA-007E097A546C}"/>
              </a:ext>
            </a:extLst>
          </p:cNvPr>
          <p:cNvSpPr txBox="1"/>
          <p:nvPr/>
        </p:nvSpPr>
        <p:spPr>
          <a:xfrm>
            <a:off x="5875738" y="3155931"/>
            <a:ext cx="11505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Gmarket Sans Medium" panose="02000000000000000000" pitchFamily="2" charset="-128"/>
                <a:ea typeface="Gmarket Sans Medium" panose="02000000000000000000" pitchFamily="2" charset="-128"/>
              </a:rPr>
              <a:t>&gt;&gt;</a:t>
            </a:r>
            <a:endParaRPr lang="ko-KR" altLang="en-US" sz="2000" dirty="0">
              <a:latin typeface="Gmarket Sans Medium" panose="02000000000000000000" pitchFamily="2" charset="-128"/>
              <a:ea typeface="Gmarket Sans Medium" panose="02000000000000000000" pitchFamily="2" charset="-128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25AB7C6-D808-4B0E-8234-6D20B2A4D7A7}"/>
              </a:ext>
            </a:extLst>
          </p:cNvPr>
          <p:cNvSpPr txBox="1"/>
          <p:nvPr/>
        </p:nvSpPr>
        <p:spPr>
          <a:xfrm>
            <a:off x="8689731" y="3155931"/>
            <a:ext cx="11505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Gmarket Sans Medium" panose="02000000000000000000" pitchFamily="2" charset="-128"/>
                <a:ea typeface="Gmarket Sans Medium" panose="02000000000000000000" pitchFamily="2" charset="-128"/>
              </a:rPr>
              <a:t>&gt;&gt;</a:t>
            </a:r>
            <a:endParaRPr lang="ko-KR" altLang="en-US" sz="2000" dirty="0">
              <a:latin typeface="Gmarket Sans Medium" panose="02000000000000000000" pitchFamily="2" charset="-128"/>
              <a:ea typeface="Gmarket Sans Medium" panose="02000000000000000000" pitchFamily="2" charset="-128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40E7B05-9A6A-4029-BFD2-6242CFA35A33}"/>
              </a:ext>
            </a:extLst>
          </p:cNvPr>
          <p:cNvSpPr txBox="1"/>
          <p:nvPr/>
        </p:nvSpPr>
        <p:spPr>
          <a:xfrm>
            <a:off x="1427956" y="1575390"/>
            <a:ext cx="1465954" cy="40011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en-US" altLang="ko-KR" sz="2000" dirty="0">
                <a:latin typeface="Gmarket Sans Medium" panose="02000000000000000000" pitchFamily="2" charset="-128"/>
                <a:ea typeface="Gmarket Sans Medium" panose="02000000000000000000" pitchFamily="2" charset="-128"/>
              </a:rPr>
              <a:t>STEP 1</a:t>
            </a:r>
            <a:endParaRPr lang="ko-KR" altLang="en-US" sz="2000" dirty="0">
              <a:latin typeface="Gmarket Sans Medium" panose="02000000000000000000" pitchFamily="2" charset="-128"/>
              <a:ea typeface="Gmarket Sans Medium" panose="02000000000000000000" pitchFamily="2" charset="-128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B3FF1A79-8F83-4372-8B0D-F9CEF6037FAC}"/>
              </a:ext>
            </a:extLst>
          </p:cNvPr>
          <p:cNvSpPr/>
          <p:nvPr/>
        </p:nvSpPr>
        <p:spPr>
          <a:xfrm>
            <a:off x="3504458" y="1499323"/>
            <a:ext cx="2402332" cy="49416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ko-KR" altLang="en-US" sz="2000">
              <a:solidFill>
                <a:schemeClr val="tx1"/>
              </a:solidFill>
              <a:latin typeface="Gmarket Sans Medium" panose="02000000000000000000" pitchFamily="2" charset="-128"/>
              <a:ea typeface="Gmarket Sans Medium" panose="02000000000000000000" pitchFamily="2" charset="-128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84F2F6B-3513-4C33-A45E-C68C698C2CFE}"/>
              </a:ext>
            </a:extLst>
          </p:cNvPr>
          <p:cNvSpPr txBox="1"/>
          <p:nvPr/>
        </p:nvSpPr>
        <p:spPr>
          <a:xfrm>
            <a:off x="4221949" y="1575390"/>
            <a:ext cx="1465954" cy="40011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en-US" altLang="ko-KR" sz="2000" dirty="0">
                <a:latin typeface="Gmarket Sans Medium" panose="02000000000000000000" pitchFamily="2" charset="-128"/>
                <a:ea typeface="Gmarket Sans Medium" panose="02000000000000000000" pitchFamily="2" charset="-128"/>
              </a:rPr>
              <a:t>STEP 2</a:t>
            </a:r>
            <a:endParaRPr lang="ko-KR" altLang="en-US" sz="2000" dirty="0">
              <a:latin typeface="Gmarket Sans Medium" panose="02000000000000000000" pitchFamily="2" charset="-128"/>
              <a:ea typeface="Gmarket Sans Medium" panose="02000000000000000000" pitchFamily="2" charset="-128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A1CDF9B-560E-41C7-B489-3215FE9795E5}"/>
              </a:ext>
            </a:extLst>
          </p:cNvPr>
          <p:cNvSpPr/>
          <p:nvPr/>
        </p:nvSpPr>
        <p:spPr>
          <a:xfrm>
            <a:off x="6287399" y="1499323"/>
            <a:ext cx="2402332" cy="49416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ko-KR" altLang="en-US" sz="2000">
              <a:solidFill>
                <a:schemeClr val="tx1"/>
              </a:solidFill>
              <a:latin typeface="Gmarket Sans Medium" panose="02000000000000000000" pitchFamily="2" charset="-128"/>
              <a:ea typeface="Gmarket Sans Medium" panose="02000000000000000000" pitchFamily="2" charset="-128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D291B2F-2FD5-4E87-ABB8-5D1D479E0F9E}"/>
              </a:ext>
            </a:extLst>
          </p:cNvPr>
          <p:cNvSpPr txBox="1"/>
          <p:nvPr/>
        </p:nvSpPr>
        <p:spPr>
          <a:xfrm>
            <a:off x="7005691" y="1575390"/>
            <a:ext cx="1465954" cy="40011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en-US" altLang="ko-KR" sz="2000" dirty="0">
                <a:latin typeface="Gmarket Sans Medium" panose="02000000000000000000" pitchFamily="2" charset="-128"/>
                <a:ea typeface="Gmarket Sans Medium" panose="02000000000000000000" pitchFamily="2" charset="-128"/>
              </a:rPr>
              <a:t>STEP 3</a:t>
            </a:r>
            <a:endParaRPr lang="ko-KR" altLang="en-US" sz="2000" dirty="0">
              <a:latin typeface="Gmarket Sans Medium" panose="02000000000000000000" pitchFamily="2" charset="-128"/>
              <a:ea typeface="Gmarket Sans Medium" panose="02000000000000000000" pitchFamily="2" charset="-128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94771EAF-6391-461B-9CAD-8C1690F4B09A}"/>
              </a:ext>
            </a:extLst>
          </p:cNvPr>
          <p:cNvSpPr/>
          <p:nvPr/>
        </p:nvSpPr>
        <p:spPr>
          <a:xfrm>
            <a:off x="9082532" y="1499323"/>
            <a:ext cx="2402332" cy="49416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ko-KR" altLang="en-US" sz="2000">
              <a:solidFill>
                <a:schemeClr val="tx1"/>
              </a:solidFill>
              <a:latin typeface="Gmarket Sans Medium" panose="02000000000000000000" pitchFamily="2" charset="-128"/>
              <a:ea typeface="Gmarket Sans Medium" panose="02000000000000000000" pitchFamily="2" charset="-128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4972B19-9BF6-4177-8BA5-BF9EBE8E896D}"/>
              </a:ext>
            </a:extLst>
          </p:cNvPr>
          <p:cNvSpPr txBox="1"/>
          <p:nvPr/>
        </p:nvSpPr>
        <p:spPr>
          <a:xfrm>
            <a:off x="9792596" y="1575390"/>
            <a:ext cx="1465954" cy="40011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en-US" altLang="ko-KR" sz="2000" dirty="0">
                <a:latin typeface="Gmarket Sans Medium" panose="02000000000000000000" pitchFamily="2" charset="-128"/>
                <a:ea typeface="Gmarket Sans Medium" panose="02000000000000000000" pitchFamily="2" charset="-128"/>
              </a:rPr>
              <a:t>STEP 4</a:t>
            </a:r>
            <a:endParaRPr lang="ko-KR" altLang="en-US" sz="2000" dirty="0">
              <a:latin typeface="Gmarket Sans Medium" panose="02000000000000000000" pitchFamily="2" charset="-128"/>
              <a:ea typeface="Gmarket Sans Medium" panose="02000000000000000000" pitchFamily="2" charset="-128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6AEA5D1-8F58-9282-49C4-8D784001CA83}"/>
              </a:ext>
            </a:extLst>
          </p:cNvPr>
          <p:cNvSpPr/>
          <p:nvPr/>
        </p:nvSpPr>
        <p:spPr>
          <a:xfrm>
            <a:off x="733709" y="3429000"/>
            <a:ext cx="2402332" cy="29691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0000"/>
              </a:lnSpc>
            </a:pPr>
            <a:r>
              <a:rPr lang="en-US" altLang="ko-KR" sz="2000" dirty="0">
                <a:solidFill>
                  <a:schemeClr val="tx1"/>
                </a:solidFill>
                <a:latin typeface="Gmarket Sans Medium" panose="02000000000000000000" pitchFamily="2" charset="-128"/>
                <a:ea typeface="Gmarket Sans Medium" panose="02000000000000000000" pitchFamily="2" charset="-128"/>
              </a:rPr>
              <a:t>1. </a:t>
            </a:r>
            <a:r>
              <a:rPr lang="ko-KR" altLang="en-US" sz="2000" dirty="0">
                <a:solidFill>
                  <a:schemeClr val="tx1"/>
                </a:solidFill>
                <a:latin typeface="Gmarket Sans Medium" panose="02000000000000000000" pitchFamily="2" charset="-128"/>
                <a:ea typeface="Gmarket Sans Medium" panose="02000000000000000000" pitchFamily="2" charset="-128"/>
              </a:rPr>
              <a:t>논문 참조</a:t>
            </a:r>
            <a:endParaRPr lang="en-US" altLang="ko-KR" sz="2000" dirty="0">
              <a:solidFill>
                <a:schemeClr val="tx1"/>
              </a:solidFill>
              <a:latin typeface="Gmarket Sans Medium" panose="02000000000000000000" pitchFamily="2" charset="-128"/>
              <a:ea typeface="Gmarket Sans Medium" panose="02000000000000000000" pitchFamily="2" charset="-128"/>
            </a:endParaRPr>
          </a:p>
          <a:p>
            <a:pPr>
              <a:lnSpc>
                <a:spcPct val="120000"/>
              </a:lnSpc>
            </a:pPr>
            <a:r>
              <a:rPr lang="en-US" altLang="ko-KR" sz="2000" dirty="0">
                <a:solidFill>
                  <a:schemeClr val="tx1"/>
                </a:solidFill>
                <a:latin typeface="Gmarket Sans Medium" panose="02000000000000000000" pitchFamily="2" charset="-128"/>
                <a:ea typeface="Gmarket Sans Medium" panose="02000000000000000000" pitchFamily="2" charset="-128"/>
              </a:rPr>
              <a:t>2. </a:t>
            </a:r>
            <a:r>
              <a:rPr lang="ko-KR" altLang="en-US" sz="2000" dirty="0">
                <a:solidFill>
                  <a:schemeClr val="tx1"/>
                </a:solidFill>
                <a:latin typeface="Gmarket Sans Medium" panose="02000000000000000000" pitchFamily="2" charset="-128"/>
                <a:ea typeface="Gmarket Sans Medium" panose="02000000000000000000" pitchFamily="2" charset="-128"/>
              </a:rPr>
              <a:t>남자 배구와의 특징비교</a:t>
            </a:r>
            <a:endParaRPr lang="en-US" altLang="ko-KR" sz="2000" dirty="0">
              <a:solidFill>
                <a:schemeClr val="tx1"/>
              </a:solidFill>
              <a:latin typeface="Gmarket Sans Medium" panose="02000000000000000000" pitchFamily="2" charset="-128"/>
              <a:ea typeface="Gmarket Sans Medium" panose="02000000000000000000" pitchFamily="2" charset="-128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ED51197-9C93-9989-AE42-D9F40766B72D}"/>
              </a:ext>
            </a:extLst>
          </p:cNvPr>
          <p:cNvSpPr/>
          <p:nvPr/>
        </p:nvSpPr>
        <p:spPr>
          <a:xfrm>
            <a:off x="3504458" y="3429000"/>
            <a:ext cx="2402332" cy="29691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0000"/>
              </a:lnSpc>
            </a:pPr>
            <a:r>
              <a:rPr lang="en-US" altLang="ko-KR" sz="2000" dirty="0">
                <a:solidFill>
                  <a:schemeClr val="tx1"/>
                </a:solidFill>
                <a:latin typeface="Gmarket Sans Medium" panose="02000000000000000000" pitchFamily="2" charset="-128"/>
                <a:ea typeface="Gmarket Sans Medium" panose="02000000000000000000" pitchFamily="2" charset="-128"/>
              </a:rPr>
              <a:t>1. </a:t>
            </a:r>
            <a:r>
              <a:rPr lang="ko-KR" altLang="en-US" sz="2000" dirty="0">
                <a:solidFill>
                  <a:schemeClr val="tx1"/>
                </a:solidFill>
                <a:latin typeface="Gmarket Sans Medium" panose="02000000000000000000" pitchFamily="2" charset="-128"/>
                <a:ea typeface="Gmarket Sans Medium" panose="02000000000000000000" pitchFamily="2" charset="-128"/>
              </a:rPr>
              <a:t>키 외부데이터</a:t>
            </a:r>
            <a:endParaRPr lang="en-US" altLang="ko-KR" sz="2000" dirty="0">
              <a:solidFill>
                <a:schemeClr val="tx1"/>
              </a:solidFill>
              <a:latin typeface="Gmarket Sans Medium" panose="02000000000000000000" pitchFamily="2" charset="-128"/>
              <a:ea typeface="Gmarket Sans Medium" panose="02000000000000000000" pitchFamily="2" charset="-128"/>
            </a:endParaRPr>
          </a:p>
          <a:p>
            <a:pPr>
              <a:lnSpc>
                <a:spcPct val="120000"/>
              </a:lnSpc>
            </a:pPr>
            <a:r>
              <a:rPr lang="en-US" altLang="ko-KR" sz="2000" dirty="0">
                <a:solidFill>
                  <a:schemeClr val="tx1"/>
                </a:solidFill>
                <a:latin typeface="Gmarket Sans Medium" panose="02000000000000000000" pitchFamily="2" charset="-128"/>
                <a:ea typeface="Gmarket Sans Medium" panose="02000000000000000000" pitchFamily="2" charset="-128"/>
              </a:rPr>
              <a:t>2. </a:t>
            </a:r>
            <a:r>
              <a:rPr lang="ko-KR" altLang="en-US" sz="2000" dirty="0">
                <a:solidFill>
                  <a:schemeClr val="tx1"/>
                </a:solidFill>
                <a:latin typeface="Gmarket Sans Medium" panose="02000000000000000000" pitchFamily="2" charset="-128"/>
                <a:ea typeface="Gmarket Sans Medium" panose="02000000000000000000" pitchFamily="2" charset="-128"/>
              </a:rPr>
              <a:t>수비 </a:t>
            </a:r>
            <a:r>
              <a:rPr lang="en-US" altLang="ko-KR" sz="2000" dirty="0">
                <a:solidFill>
                  <a:schemeClr val="tx1"/>
                </a:solidFill>
                <a:latin typeface="Gmarket Sans Medium" panose="02000000000000000000" pitchFamily="2" charset="-128"/>
                <a:ea typeface="Gmarket Sans Medium" panose="02000000000000000000" pitchFamily="2" charset="-128"/>
              </a:rPr>
              <a:t>feature</a:t>
            </a:r>
          </a:p>
          <a:p>
            <a:pPr>
              <a:lnSpc>
                <a:spcPct val="120000"/>
              </a:lnSpc>
            </a:pPr>
            <a:r>
              <a:rPr lang="en-US" altLang="ko-KR" sz="2000" dirty="0">
                <a:solidFill>
                  <a:schemeClr val="tx1"/>
                </a:solidFill>
                <a:latin typeface="Gmarket Sans Medium" panose="02000000000000000000" pitchFamily="2" charset="-128"/>
                <a:ea typeface="Gmarket Sans Medium" panose="02000000000000000000" pitchFamily="2" charset="-128"/>
              </a:rPr>
              <a:t>   </a:t>
            </a:r>
            <a:r>
              <a:rPr lang="ko-KR" altLang="en-US" sz="2000" dirty="0">
                <a:solidFill>
                  <a:schemeClr val="tx1"/>
                </a:solidFill>
                <a:latin typeface="Gmarket Sans Medium" panose="02000000000000000000" pitchFamily="2" charset="-128"/>
                <a:ea typeface="Gmarket Sans Medium" panose="02000000000000000000" pitchFamily="2" charset="-128"/>
              </a:rPr>
              <a:t> 가중치 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CCE7B8F-F029-6E35-ADA4-56957A6056DC}"/>
              </a:ext>
            </a:extLst>
          </p:cNvPr>
          <p:cNvSpPr/>
          <p:nvPr/>
        </p:nvSpPr>
        <p:spPr>
          <a:xfrm>
            <a:off x="6287399" y="3429000"/>
            <a:ext cx="2402332" cy="29691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0000"/>
              </a:lnSpc>
            </a:pPr>
            <a:r>
              <a:rPr lang="en-US" altLang="ko-KR" sz="2000" dirty="0">
                <a:solidFill>
                  <a:schemeClr val="tx1"/>
                </a:solidFill>
                <a:latin typeface="Gmarket Sans Medium" panose="02000000000000000000" pitchFamily="2" charset="-128"/>
                <a:ea typeface="Gmarket Sans Medium" panose="02000000000000000000" pitchFamily="2" charset="-128"/>
              </a:rPr>
              <a:t>1. </a:t>
            </a:r>
            <a:r>
              <a:rPr lang="ko-KR" altLang="en-US" sz="2000" dirty="0">
                <a:solidFill>
                  <a:schemeClr val="tx1"/>
                </a:solidFill>
                <a:latin typeface="Gmarket Sans Medium" panose="02000000000000000000" pitchFamily="2" charset="-128"/>
                <a:ea typeface="Gmarket Sans Medium" panose="02000000000000000000" pitchFamily="2" charset="-128"/>
              </a:rPr>
              <a:t>홈 어웨이</a:t>
            </a:r>
            <a:endParaRPr lang="en-US" altLang="ko-KR" sz="2000" dirty="0">
              <a:solidFill>
                <a:schemeClr val="tx1"/>
              </a:solidFill>
              <a:latin typeface="Gmarket Sans Medium" panose="02000000000000000000" pitchFamily="2" charset="-128"/>
              <a:ea typeface="Gmarket Sans Medium" panose="02000000000000000000" pitchFamily="2" charset="-128"/>
            </a:endParaRPr>
          </a:p>
          <a:p>
            <a:pPr>
              <a:lnSpc>
                <a:spcPct val="120000"/>
              </a:lnSpc>
            </a:pPr>
            <a:r>
              <a:rPr lang="en-US" altLang="ko-KR" sz="2000" dirty="0">
                <a:solidFill>
                  <a:schemeClr val="tx1"/>
                </a:solidFill>
                <a:latin typeface="Gmarket Sans Medium" panose="02000000000000000000" pitchFamily="2" charset="-128"/>
                <a:ea typeface="Gmarket Sans Medium" panose="02000000000000000000" pitchFamily="2" charset="-128"/>
              </a:rPr>
              <a:t>2.</a:t>
            </a:r>
            <a:r>
              <a:rPr lang="ko-KR" altLang="en-US" sz="2000" dirty="0" err="1">
                <a:solidFill>
                  <a:schemeClr val="tx1"/>
                </a:solidFill>
                <a:latin typeface="Gmarket Sans Medium" panose="02000000000000000000" pitchFamily="2" charset="-128"/>
                <a:ea typeface="Gmarket Sans Medium" panose="02000000000000000000" pitchFamily="2" charset="-128"/>
              </a:rPr>
              <a:t>세트별</a:t>
            </a:r>
            <a:r>
              <a:rPr lang="ko-KR" altLang="en-US" sz="2000" dirty="0">
                <a:solidFill>
                  <a:schemeClr val="tx1"/>
                </a:solidFill>
                <a:latin typeface="Gmarket Sans Medium" panose="02000000000000000000" pitchFamily="2" charset="-128"/>
                <a:ea typeface="Gmarket Sans Medium" panose="02000000000000000000" pitchFamily="2" charset="-128"/>
              </a:rPr>
              <a:t> 승리 유무</a:t>
            </a:r>
            <a:endParaRPr lang="en-US" altLang="ko-KR" sz="2000" dirty="0">
              <a:solidFill>
                <a:schemeClr val="tx1"/>
              </a:solidFill>
              <a:latin typeface="Gmarket Sans Medium" panose="02000000000000000000" pitchFamily="2" charset="-128"/>
              <a:ea typeface="Gmarket Sans Medium" panose="02000000000000000000" pitchFamily="2" charset="-128"/>
            </a:endParaRPr>
          </a:p>
          <a:p>
            <a:pPr>
              <a:lnSpc>
                <a:spcPct val="120000"/>
              </a:lnSpc>
            </a:pPr>
            <a:r>
              <a:rPr lang="en-US" altLang="ko-KR" sz="2000" dirty="0">
                <a:solidFill>
                  <a:schemeClr val="tx1"/>
                </a:solidFill>
                <a:latin typeface="Gmarket Sans Medium" panose="02000000000000000000" pitchFamily="2" charset="-128"/>
                <a:ea typeface="Gmarket Sans Medium" panose="02000000000000000000" pitchFamily="2" charset="-128"/>
              </a:rPr>
              <a:t>3.</a:t>
            </a:r>
            <a:r>
              <a:rPr lang="ko-KR" altLang="en-US" sz="2000" dirty="0">
                <a:solidFill>
                  <a:schemeClr val="tx1"/>
                </a:solidFill>
                <a:latin typeface="Gmarket Sans Medium" panose="02000000000000000000" pitchFamily="2" charset="-128"/>
                <a:ea typeface="Gmarket Sans Medium" panose="02000000000000000000" pitchFamily="2" charset="-128"/>
              </a:rPr>
              <a:t> 스타 플레이어 유무 </a:t>
            </a:r>
            <a:endParaRPr lang="en-US" altLang="ko-KR" sz="2000" dirty="0">
              <a:solidFill>
                <a:schemeClr val="tx1"/>
              </a:solidFill>
              <a:latin typeface="Gmarket Sans Medium" panose="02000000000000000000" pitchFamily="2" charset="-128"/>
              <a:ea typeface="Gmarket Sans Medium" panose="02000000000000000000" pitchFamily="2" charset="-128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AB26D6C-98C6-B789-6569-D22A7A99F361}"/>
              </a:ext>
            </a:extLst>
          </p:cNvPr>
          <p:cNvSpPr/>
          <p:nvPr/>
        </p:nvSpPr>
        <p:spPr>
          <a:xfrm>
            <a:off x="9082532" y="3429000"/>
            <a:ext cx="2402332" cy="29691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dirty="0">
                <a:solidFill>
                  <a:schemeClr val="tx1"/>
                </a:solidFill>
                <a:latin typeface="Gmarket Sans Medium" panose="02000000000000000000" pitchFamily="2" charset="-128"/>
                <a:ea typeface="Gmarket Sans Medium" panose="02000000000000000000" pitchFamily="2" charset="-128"/>
              </a:rPr>
              <a:t>최고 정확도 </a:t>
            </a:r>
            <a:endParaRPr lang="en-US" altLang="ko-KR" sz="2000" dirty="0">
              <a:solidFill>
                <a:schemeClr val="tx1"/>
              </a:solidFill>
              <a:latin typeface="Gmarket Sans Medium" panose="02000000000000000000" pitchFamily="2" charset="-128"/>
              <a:ea typeface="Gmarket Sans Medium" panose="02000000000000000000" pitchFamily="2" charset="-128"/>
            </a:endParaRPr>
          </a:p>
          <a:p>
            <a:r>
              <a:rPr lang="ko-KR" altLang="en-US" sz="2000" dirty="0" err="1">
                <a:solidFill>
                  <a:schemeClr val="tx1"/>
                </a:solidFill>
                <a:latin typeface="Gmarket Sans Medium" panose="02000000000000000000" pitchFamily="2" charset="-128"/>
                <a:ea typeface="Gmarket Sans Medium" panose="02000000000000000000" pitchFamily="2" charset="-128"/>
              </a:rPr>
              <a:t>모델찾기</a:t>
            </a:r>
            <a:endParaRPr lang="ko-KR" altLang="en-US" sz="2000" dirty="0">
              <a:solidFill>
                <a:schemeClr val="tx1"/>
              </a:solidFill>
              <a:latin typeface="Gmarket Sans Medium" panose="02000000000000000000" pitchFamily="2" charset="-128"/>
              <a:ea typeface="Gmarket Sans Medium" panose="02000000000000000000" pitchFamily="2" charset="-128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E323008D-F04A-152A-88C4-85DDC6D1FE55}"/>
              </a:ext>
            </a:extLst>
          </p:cNvPr>
          <p:cNvSpPr/>
          <p:nvPr/>
        </p:nvSpPr>
        <p:spPr>
          <a:xfrm>
            <a:off x="9677399" y="6429375"/>
            <a:ext cx="2514600" cy="4286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12542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E7AF03-AAFA-4B21-94E6-D43D71719920}"/>
              </a:ext>
            </a:extLst>
          </p:cNvPr>
          <p:cNvSpPr txBox="1"/>
          <p:nvPr/>
        </p:nvSpPr>
        <p:spPr>
          <a:xfrm>
            <a:off x="720000" y="121920"/>
            <a:ext cx="29386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accent4">
                    <a:lumMod val="50000"/>
                  </a:schemeClr>
                </a:solidFill>
              </a:rPr>
              <a:t>제목을 입력하세요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5F0EF4-96E3-43A5-A432-2ED2B20E641A}"/>
              </a:ext>
            </a:extLst>
          </p:cNvPr>
          <p:cNvSpPr txBox="1"/>
          <p:nvPr/>
        </p:nvSpPr>
        <p:spPr>
          <a:xfrm>
            <a:off x="720000" y="629175"/>
            <a:ext cx="45034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4">
                    <a:lumMod val="50000"/>
                  </a:schemeClr>
                </a:solidFill>
              </a:rPr>
              <a:t>Lorem ipsum dolor sit </a:t>
            </a:r>
            <a:r>
              <a:rPr lang="en-US" altLang="ko-KR" sz="1400" dirty="0" err="1">
                <a:solidFill>
                  <a:schemeClr val="accent4">
                    <a:lumMod val="50000"/>
                  </a:schemeClr>
                </a:solidFill>
              </a:rPr>
              <a:t>amet</a:t>
            </a:r>
            <a:r>
              <a:rPr lang="en-US" altLang="ko-KR" sz="1400" dirty="0">
                <a:solidFill>
                  <a:schemeClr val="accent4">
                    <a:lumMod val="50000"/>
                  </a:schemeClr>
                </a:solidFill>
              </a:rPr>
              <a:t>, </a:t>
            </a:r>
            <a:r>
              <a:rPr lang="en-US" altLang="ko-KR" sz="1400" dirty="0" err="1">
                <a:solidFill>
                  <a:schemeClr val="accent4">
                    <a:lumMod val="50000"/>
                  </a:schemeClr>
                </a:solidFill>
              </a:rPr>
              <a:t>consectetur</a:t>
            </a:r>
            <a:r>
              <a:rPr lang="en-US" altLang="ko-KR" sz="140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accent4">
                    <a:lumMod val="50000"/>
                  </a:schemeClr>
                </a:solidFill>
              </a:rPr>
              <a:t>adipiscing</a:t>
            </a:r>
            <a:r>
              <a:rPr lang="en-US" altLang="ko-KR" sz="140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accent4">
                    <a:lumMod val="50000"/>
                  </a:schemeClr>
                </a:solidFill>
              </a:rPr>
              <a:t>elit</a:t>
            </a:r>
            <a:endParaRPr lang="ko-KR" altLang="en-US" sz="14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6A287E-578E-4555-9C9F-5642B2F6187E}"/>
              </a:ext>
            </a:extLst>
          </p:cNvPr>
          <p:cNvSpPr txBox="1"/>
          <p:nvPr/>
        </p:nvSpPr>
        <p:spPr>
          <a:xfrm>
            <a:off x="185879" y="46855"/>
            <a:ext cx="5341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</a:rPr>
              <a:t>3</a:t>
            </a:r>
            <a:endParaRPr lang="ko-KR" altLang="en-US" sz="4800" b="1" dirty="0">
              <a:solidFill>
                <a:schemeClr val="accent4"/>
              </a:solidFill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168113B-F2BC-41AF-9419-122DAA30A576}"/>
              </a:ext>
            </a:extLst>
          </p:cNvPr>
          <p:cNvSpPr/>
          <p:nvPr/>
        </p:nvSpPr>
        <p:spPr>
          <a:xfrm>
            <a:off x="5740067" y="3486034"/>
            <a:ext cx="2738208" cy="2738208"/>
          </a:xfrm>
          <a:prstGeom prst="ellipse">
            <a:avLst/>
          </a:prstGeom>
          <a:solidFill>
            <a:schemeClr val="accent5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28C2A02C-CBF3-47D8-840C-F2A8F580A550}"/>
              </a:ext>
            </a:extLst>
          </p:cNvPr>
          <p:cNvSpPr/>
          <p:nvPr/>
        </p:nvSpPr>
        <p:spPr>
          <a:xfrm>
            <a:off x="3658625" y="3486034"/>
            <a:ext cx="2738208" cy="2738208"/>
          </a:xfrm>
          <a:prstGeom prst="ellipse">
            <a:avLst/>
          </a:prstGeom>
          <a:solidFill>
            <a:schemeClr val="accent4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2E5CE5BD-4372-4B55-995B-941456A7BD20}"/>
              </a:ext>
            </a:extLst>
          </p:cNvPr>
          <p:cNvSpPr/>
          <p:nvPr/>
        </p:nvSpPr>
        <p:spPr>
          <a:xfrm>
            <a:off x="4734710" y="1636426"/>
            <a:ext cx="2738208" cy="2738208"/>
          </a:xfrm>
          <a:prstGeom prst="ellipse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C04C16-EFFD-49A0-A1FB-18516B38D6A9}"/>
              </a:ext>
            </a:extLst>
          </p:cNvPr>
          <p:cNvSpPr txBox="1"/>
          <p:nvPr/>
        </p:nvSpPr>
        <p:spPr>
          <a:xfrm>
            <a:off x="3847287" y="4808060"/>
            <a:ext cx="17748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300" dirty="0">
                <a:solidFill>
                  <a:schemeClr val="accent4">
                    <a:lumMod val="50000"/>
                  </a:schemeClr>
                </a:solidFill>
                <a:latin typeface="+mj-ea"/>
                <a:ea typeface="+mj-ea"/>
              </a:rPr>
              <a:t>제목을 입력하세요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972B749-0D38-4E80-90B8-D2A1F923E8C6}"/>
              </a:ext>
            </a:extLst>
          </p:cNvPr>
          <p:cNvSpPr txBox="1"/>
          <p:nvPr/>
        </p:nvSpPr>
        <p:spPr>
          <a:xfrm>
            <a:off x="6573797" y="4808060"/>
            <a:ext cx="17748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300" dirty="0">
                <a:solidFill>
                  <a:schemeClr val="accent4">
                    <a:lumMod val="50000"/>
                  </a:schemeClr>
                </a:solidFill>
                <a:latin typeface="+mj-ea"/>
                <a:ea typeface="+mj-ea"/>
              </a:rPr>
              <a:t>제목을 입력하세요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9BF5280-B213-4152-BA38-BB26584AB3BC}"/>
              </a:ext>
            </a:extLst>
          </p:cNvPr>
          <p:cNvSpPr txBox="1"/>
          <p:nvPr/>
        </p:nvSpPr>
        <p:spPr>
          <a:xfrm>
            <a:off x="5216391" y="2805475"/>
            <a:ext cx="17748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300" dirty="0">
                <a:solidFill>
                  <a:schemeClr val="accent4">
                    <a:lumMod val="50000"/>
                  </a:schemeClr>
                </a:solidFill>
                <a:latin typeface="+mj-ea"/>
                <a:ea typeface="+mj-ea"/>
              </a:rPr>
              <a:t>제목을 입력하세요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44C7A3B-4CB5-4398-A5E3-02C69A6521AF}"/>
              </a:ext>
            </a:extLst>
          </p:cNvPr>
          <p:cNvSpPr txBox="1"/>
          <p:nvPr/>
        </p:nvSpPr>
        <p:spPr>
          <a:xfrm>
            <a:off x="857320" y="4795216"/>
            <a:ext cx="263303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spc="-150" dirty="0"/>
              <a:t>역사를 곧 바이며</a:t>
            </a:r>
            <a:r>
              <a:rPr lang="en-US" altLang="ko-KR" sz="1600" spc="-150" dirty="0"/>
              <a:t>, </a:t>
            </a:r>
            <a:r>
              <a:rPr lang="ko-KR" altLang="en-US" sz="1600" spc="-150" dirty="0"/>
              <a:t>풀이 있다</a:t>
            </a:r>
            <a:r>
              <a:rPr lang="en-US" altLang="ko-KR" sz="1600" spc="-150" dirty="0"/>
              <a:t>. </a:t>
            </a:r>
            <a:r>
              <a:rPr lang="ko-KR" altLang="en-US" sz="1600" spc="-150" dirty="0"/>
              <a:t>발휘하기 가슴에 커다란 청춘에서만 그들의 이것이다</a:t>
            </a:r>
            <a:r>
              <a:rPr lang="en-US" altLang="ko-KR" sz="1600" spc="-150" dirty="0"/>
              <a:t>. </a:t>
            </a:r>
            <a:r>
              <a:rPr lang="ko-KR" altLang="en-US" sz="1600" spc="-150" dirty="0"/>
              <a:t>눈에 희망의 사랑의 가장 주며</a:t>
            </a:r>
            <a:r>
              <a:rPr lang="en-US" altLang="ko-KR" sz="1600" spc="-150" dirty="0"/>
              <a:t>, </a:t>
            </a:r>
            <a:r>
              <a:rPr lang="ko-KR" altLang="en-US" sz="1600" spc="-150" dirty="0"/>
              <a:t>더운지라 가슴에 황금시대다</a:t>
            </a:r>
            <a:r>
              <a:rPr lang="en-US" altLang="ko-KR" sz="1600" spc="-150" dirty="0"/>
              <a:t>. </a:t>
            </a:r>
            <a:endParaRPr lang="ko-KR" altLang="en-US" sz="1600" spc="-15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61477FD-C589-4184-9E94-30E3A6C2C2F7}"/>
              </a:ext>
            </a:extLst>
          </p:cNvPr>
          <p:cNvSpPr txBox="1"/>
          <p:nvPr/>
        </p:nvSpPr>
        <p:spPr>
          <a:xfrm>
            <a:off x="8646550" y="4795215"/>
            <a:ext cx="263303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spc="-150" dirty="0"/>
              <a:t>역사를 곧 바이며</a:t>
            </a:r>
            <a:r>
              <a:rPr lang="en-US" altLang="ko-KR" sz="1600" spc="-150" dirty="0"/>
              <a:t>, </a:t>
            </a:r>
            <a:r>
              <a:rPr lang="ko-KR" altLang="en-US" sz="1600" spc="-150" dirty="0"/>
              <a:t>풀이 있다</a:t>
            </a:r>
            <a:r>
              <a:rPr lang="en-US" altLang="ko-KR" sz="1600" spc="-150" dirty="0"/>
              <a:t>. </a:t>
            </a:r>
            <a:r>
              <a:rPr lang="ko-KR" altLang="en-US" sz="1600" spc="-150" dirty="0"/>
              <a:t>발휘하기 가슴에 커다란 청춘에서만 그들의 이것이다</a:t>
            </a:r>
            <a:r>
              <a:rPr lang="en-US" altLang="ko-KR" sz="1600" spc="-150" dirty="0"/>
              <a:t>. </a:t>
            </a:r>
            <a:r>
              <a:rPr lang="ko-KR" altLang="en-US" sz="1600" spc="-150" dirty="0"/>
              <a:t>눈에 희망의 사랑의 가장 주며</a:t>
            </a:r>
            <a:r>
              <a:rPr lang="en-US" altLang="ko-KR" sz="1600" spc="-150" dirty="0"/>
              <a:t>, </a:t>
            </a:r>
            <a:r>
              <a:rPr lang="ko-KR" altLang="en-US" sz="1600" spc="-150" dirty="0"/>
              <a:t>더운지라 가슴에 황금시대다</a:t>
            </a:r>
            <a:r>
              <a:rPr lang="en-US" altLang="ko-KR" sz="1600" spc="-150" dirty="0"/>
              <a:t>. </a:t>
            </a:r>
            <a:endParaRPr lang="ko-KR" altLang="en-US" sz="1600" spc="-15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EFC58D3-755C-4059-9B02-488F406D218E}"/>
              </a:ext>
            </a:extLst>
          </p:cNvPr>
          <p:cNvSpPr txBox="1"/>
          <p:nvPr/>
        </p:nvSpPr>
        <p:spPr>
          <a:xfrm>
            <a:off x="7620307" y="2063398"/>
            <a:ext cx="263303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spc="-150" dirty="0"/>
              <a:t>역사를 곧 바이며</a:t>
            </a:r>
            <a:r>
              <a:rPr lang="en-US" altLang="ko-KR" sz="1600" spc="-150" dirty="0"/>
              <a:t>, </a:t>
            </a:r>
            <a:r>
              <a:rPr lang="ko-KR" altLang="en-US" sz="1600" spc="-150" dirty="0"/>
              <a:t>풀이 있다</a:t>
            </a:r>
            <a:r>
              <a:rPr lang="en-US" altLang="ko-KR" sz="1600" spc="-150" dirty="0"/>
              <a:t>. </a:t>
            </a:r>
            <a:r>
              <a:rPr lang="ko-KR" altLang="en-US" sz="1600" spc="-150" dirty="0"/>
              <a:t>발휘하기 가슴에 커다란 청춘에서만 그들의 이것이다</a:t>
            </a:r>
            <a:r>
              <a:rPr lang="en-US" altLang="ko-KR" sz="1600" spc="-150" dirty="0"/>
              <a:t>. </a:t>
            </a:r>
            <a:r>
              <a:rPr lang="ko-KR" altLang="en-US" sz="1600" spc="-150" dirty="0"/>
              <a:t>눈에 희망의 사랑의 가장 주며</a:t>
            </a:r>
            <a:r>
              <a:rPr lang="en-US" altLang="ko-KR" sz="1600" spc="-150" dirty="0"/>
              <a:t>, </a:t>
            </a:r>
            <a:r>
              <a:rPr lang="ko-KR" altLang="en-US" sz="1600" spc="-150" dirty="0"/>
              <a:t>더운지라 가슴에 황금시대다</a:t>
            </a:r>
            <a:r>
              <a:rPr lang="en-US" altLang="ko-KR" sz="1600" spc="-150" dirty="0"/>
              <a:t>. </a:t>
            </a:r>
            <a:endParaRPr lang="ko-KR" altLang="en-US" sz="1600" spc="-150" dirty="0"/>
          </a:p>
        </p:txBody>
      </p:sp>
    </p:spTree>
    <p:extLst>
      <p:ext uri="{BB962C8B-B14F-4D97-AF65-F5344CB8AC3E}">
        <p14:creationId xmlns:p14="http://schemas.microsoft.com/office/powerpoint/2010/main" val="1961026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EBBF972-9F3D-4F22-B882-CE59EF74476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7C74F5F7-00D0-4ECC-89F9-4D20EF05AC44}"/>
              </a:ext>
            </a:extLst>
          </p:cNvPr>
          <p:cNvSpPr/>
          <p:nvPr/>
        </p:nvSpPr>
        <p:spPr>
          <a:xfrm>
            <a:off x="2698416" y="2505627"/>
            <a:ext cx="6795168" cy="18364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8A5B73-C2F7-4581-8705-1A00D96287B1}"/>
              </a:ext>
            </a:extLst>
          </p:cNvPr>
          <p:cNvSpPr txBox="1"/>
          <p:nvPr/>
        </p:nvSpPr>
        <p:spPr>
          <a:xfrm>
            <a:off x="4694815" y="2916039"/>
            <a:ext cx="280237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 spc="-300" dirty="0">
                <a:solidFill>
                  <a:schemeClr val="accent2"/>
                </a:solidFill>
              </a:rPr>
              <a:t>Thanks!</a:t>
            </a:r>
            <a:endParaRPr lang="ko-KR" altLang="en-US" sz="6000" b="1" spc="-300" dirty="0">
              <a:solidFill>
                <a:schemeClr val="accent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2C2E6F-0C74-499E-8460-A9AA5B5D40F6}"/>
              </a:ext>
            </a:extLst>
          </p:cNvPr>
          <p:cNvSpPr txBox="1"/>
          <p:nvPr/>
        </p:nvSpPr>
        <p:spPr>
          <a:xfrm>
            <a:off x="2543947" y="1851645"/>
            <a:ext cx="1603324" cy="315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9900" dirty="0">
                <a:solidFill>
                  <a:schemeClr val="accent2"/>
                </a:solidFill>
              </a:rPr>
              <a:t>#</a:t>
            </a:r>
            <a:endParaRPr lang="ko-KR" altLang="en-US" sz="199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9225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market Sans Medium" panose="02000000000000000000" pitchFamily="2" charset="-128"/>
              <a:ea typeface="Gmarket Sans Medium" panose="02000000000000000000" pitchFamily="2" charset="-128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Gmarket Sans Bold" panose="02000000000000000000" pitchFamily="2" charset="-128"/>
              <a:ea typeface="Gmarket Sans Bold" panose="02000000000000000000" pitchFamily="2" charset="-128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E7AF03-AAFA-4B21-94E6-D43D71719920}"/>
              </a:ext>
            </a:extLst>
          </p:cNvPr>
          <p:cNvSpPr txBox="1"/>
          <p:nvPr/>
        </p:nvSpPr>
        <p:spPr>
          <a:xfrm>
            <a:off x="1271754" y="459286"/>
            <a:ext cx="24897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spc="-300" dirty="0">
                <a:solidFill>
                  <a:schemeClr val="accent4">
                    <a:lumMod val="50000"/>
                  </a:schemeClr>
                </a:solidFill>
                <a:latin typeface="Gmarket Sans Bold" panose="02000000000000000000" pitchFamily="2" charset="-128"/>
                <a:ea typeface="Gmarket Sans Bold" panose="02000000000000000000" pitchFamily="2" charset="-128"/>
              </a:rPr>
              <a:t>데이터 </a:t>
            </a:r>
            <a:r>
              <a:rPr lang="ko-KR" altLang="en-US" sz="3200" b="1" spc="-300" dirty="0" err="1">
                <a:solidFill>
                  <a:schemeClr val="accent4">
                    <a:lumMod val="50000"/>
                  </a:schemeClr>
                </a:solidFill>
                <a:latin typeface="Gmarket Sans Bold" panose="02000000000000000000" pitchFamily="2" charset="-128"/>
                <a:ea typeface="Gmarket Sans Bold" panose="02000000000000000000" pitchFamily="2" charset="-128"/>
              </a:rPr>
              <a:t>전처리</a:t>
            </a:r>
            <a:endParaRPr lang="ko-KR" altLang="en-US" sz="3200" b="1" spc="-300" dirty="0">
              <a:solidFill>
                <a:schemeClr val="accent4">
                  <a:lumMod val="50000"/>
                </a:schemeClr>
              </a:solidFill>
              <a:latin typeface="Gmarket Sans Bold" panose="02000000000000000000" pitchFamily="2" charset="-128"/>
              <a:ea typeface="Gmarket Sans Bold" panose="02000000000000000000" pitchFamily="2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6A287E-578E-4555-9C9F-5642B2F6187E}"/>
              </a:ext>
            </a:extLst>
          </p:cNvPr>
          <p:cNvSpPr txBox="1"/>
          <p:nvPr/>
        </p:nvSpPr>
        <p:spPr>
          <a:xfrm>
            <a:off x="185879" y="346897"/>
            <a:ext cx="118814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  <a:latin typeface="Gmarket Sans Bold" panose="02000000000000000000" pitchFamily="2" charset="-128"/>
                <a:ea typeface="Gmarket Sans Bold" panose="02000000000000000000" pitchFamily="2" charset="-128"/>
              </a:rPr>
              <a:t>1-2</a:t>
            </a:r>
            <a:endParaRPr lang="ko-KR" altLang="en-US" sz="4800" b="1" dirty="0">
              <a:solidFill>
                <a:schemeClr val="accent4"/>
              </a:solidFill>
              <a:latin typeface="Gmarket Sans Bold" panose="02000000000000000000" pitchFamily="2" charset="-128"/>
              <a:ea typeface="Gmarket Sans Bold" panose="02000000000000000000" pitchFamily="2" charset="-128"/>
            </a:endParaRPr>
          </a:p>
        </p:txBody>
      </p: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BE0CD140-3559-4EB8-BC02-B1FBC1F87433}"/>
              </a:ext>
            </a:extLst>
          </p:cNvPr>
          <p:cNvCxnSpPr>
            <a:cxnSpLocks/>
          </p:cNvCxnSpPr>
          <p:nvPr/>
        </p:nvCxnSpPr>
        <p:spPr>
          <a:xfrm>
            <a:off x="682248" y="2956560"/>
            <a:ext cx="1070864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AC6872D6-7426-4EC6-953D-1155132606A8}"/>
              </a:ext>
            </a:extLst>
          </p:cNvPr>
          <p:cNvCxnSpPr>
            <a:cxnSpLocks/>
          </p:cNvCxnSpPr>
          <p:nvPr/>
        </p:nvCxnSpPr>
        <p:spPr>
          <a:xfrm>
            <a:off x="682248" y="4848013"/>
            <a:ext cx="1070864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DA9677D3-89C6-4D5F-AAFA-DF45D6D3D092}"/>
              </a:ext>
            </a:extLst>
          </p:cNvPr>
          <p:cNvSpPr txBox="1"/>
          <p:nvPr/>
        </p:nvSpPr>
        <p:spPr>
          <a:xfrm>
            <a:off x="720000" y="1367004"/>
            <a:ext cx="551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chemeClr val="accent4">
                    <a:lumMod val="50000"/>
                  </a:schemeClr>
                </a:solidFill>
                <a:latin typeface="Gmarket Sans Medium" panose="02000000000000000000" pitchFamily="2" charset="-128"/>
                <a:ea typeface="Gmarket Sans Medium" panose="02000000000000000000" pitchFamily="2" charset="-128"/>
              </a:rPr>
              <a:t>001</a:t>
            </a:r>
            <a:endParaRPr lang="ko-KR" altLang="en-US" spc="-150" dirty="0">
              <a:solidFill>
                <a:schemeClr val="accent4">
                  <a:lumMod val="50000"/>
                </a:schemeClr>
              </a:solidFill>
              <a:latin typeface="Gmarket Sans Medium" panose="02000000000000000000" pitchFamily="2" charset="-128"/>
              <a:ea typeface="Gmarket Sans Medium" panose="02000000000000000000" pitchFamily="2" charset="-128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D3E34B18-A1E8-4E37-B477-DF8A778CC5BA}"/>
              </a:ext>
            </a:extLst>
          </p:cNvPr>
          <p:cNvSpPr txBox="1"/>
          <p:nvPr/>
        </p:nvSpPr>
        <p:spPr>
          <a:xfrm>
            <a:off x="1570605" y="1367004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chemeClr val="accent4">
                    <a:lumMod val="50000"/>
                  </a:schemeClr>
                </a:solidFill>
                <a:latin typeface="Gmarket Sans Medium" panose="02000000000000000000" pitchFamily="2" charset="-128"/>
                <a:ea typeface="Gmarket Sans Medium" panose="02000000000000000000" pitchFamily="2" charset="-128"/>
              </a:rPr>
              <a:t>&gt;&gt;</a:t>
            </a:r>
            <a:endParaRPr lang="ko-KR" altLang="en-US" spc="-150" dirty="0">
              <a:solidFill>
                <a:schemeClr val="accent4">
                  <a:lumMod val="50000"/>
                </a:schemeClr>
              </a:solidFill>
              <a:latin typeface="Gmarket Sans Medium" panose="02000000000000000000" pitchFamily="2" charset="-128"/>
              <a:ea typeface="Gmarket Sans Medium" panose="02000000000000000000" pitchFamily="2" charset="-128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8BE0A4C-06E3-45D8-80EF-3DBE89DF4F35}"/>
              </a:ext>
            </a:extLst>
          </p:cNvPr>
          <p:cNvSpPr txBox="1"/>
          <p:nvPr/>
        </p:nvSpPr>
        <p:spPr>
          <a:xfrm>
            <a:off x="2259306" y="1320838"/>
            <a:ext cx="42206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spc="-150" dirty="0">
                <a:solidFill>
                  <a:schemeClr val="accent4">
                    <a:lumMod val="50000"/>
                  </a:schemeClr>
                </a:solidFill>
                <a:latin typeface="Gmarket Sans Medium" panose="02000000000000000000" pitchFamily="2" charset="-128"/>
                <a:ea typeface="Gmarket Sans Medium" panose="02000000000000000000" pitchFamily="2" charset="-128"/>
              </a:rPr>
              <a:t>Null </a:t>
            </a:r>
            <a:r>
              <a:rPr lang="ko-KR" altLang="en-US" sz="2800" spc="-150" dirty="0">
                <a:solidFill>
                  <a:schemeClr val="accent4">
                    <a:lumMod val="50000"/>
                  </a:schemeClr>
                </a:solidFill>
                <a:latin typeface="Gmarket Sans Medium" panose="02000000000000000000" pitchFamily="2" charset="-128"/>
                <a:ea typeface="Gmarket Sans Medium" panose="02000000000000000000" pitchFamily="2" charset="-128"/>
              </a:rPr>
              <a:t>값 많은 </a:t>
            </a:r>
            <a:r>
              <a:rPr lang="en-US" altLang="ko-KR" sz="2800" spc="-150" dirty="0">
                <a:solidFill>
                  <a:schemeClr val="accent4">
                    <a:lumMod val="50000"/>
                  </a:schemeClr>
                </a:solidFill>
                <a:latin typeface="Gmarket Sans Medium" panose="02000000000000000000" pitchFamily="2" charset="-128"/>
                <a:ea typeface="Gmarket Sans Medium" panose="02000000000000000000" pitchFamily="2" charset="-128"/>
              </a:rPr>
              <a:t>feature </a:t>
            </a:r>
            <a:r>
              <a:rPr lang="ko-KR" altLang="en-US" sz="2800" spc="-150" dirty="0">
                <a:solidFill>
                  <a:schemeClr val="accent4">
                    <a:lumMod val="50000"/>
                  </a:schemeClr>
                </a:solidFill>
                <a:latin typeface="Gmarket Sans Medium" panose="02000000000000000000" pitchFamily="2" charset="-128"/>
                <a:ea typeface="Gmarket Sans Medium" panose="02000000000000000000" pitchFamily="2" charset="-128"/>
              </a:rPr>
              <a:t>삭제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AADE20F8-8582-42DE-A19E-AE6A2F50E69C}"/>
              </a:ext>
            </a:extLst>
          </p:cNvPr>
          <p:cNvSpPr txBox="1"/>
          <p:nvPr/>
        </p:nvSpPr>
        <p:spPr>
          <a:xfrm>
            <a:off x="2259306" y="1866037"/>
            <a:ext cx="89937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2000" spc="-150" dirty="0">
                <a:latin typeface="Gmarket Sans Medium" panose="02000000000000000000" pitchFamily="2" charset="-128"/>
                <a:ea typeface="Gmarket Sans Medium" panose="02000000000000000000" pitchFamily="2" charset="-128"/>
              </a:rPr>
              <a:t>이동</a:t>
            </a:r>
            <a:r>
              <a:rPr lang="en-US" altLang="ko-KR" sz="2000" spc="-150" dirty="0">
                <a:latin typeface="Gmarket Sans Medium" panose="02000000000000000000" pitchFamily="2" charset="-128"/>
                <a:ea typeface="Gmarket Sans Medium" panose="02000000000000000000" pitchFamily="2" charset="-128"/>
              </a:rPr>
              <a:t>,</a:t>
            </a:r>
            <a:r>
              <a:rPr lang="ko-KR" altLang="en-US" sz="2000" spc="-150" dirty="0">
                <a:latin typeface="Gmarket Sans Medium" panose="02000000000000000000" pitchFamily="2" charset="-128"/>
                <a:ea typeface="Gmarket Sans Medium" panose="02000000000000000000" pitchFamily="2" charset="-128"/>
              </a:rPr>
              <a:t> 시간차</a:t>
            </a:r>
            <a:r>
              <a:rPr lang="en-US" altLang="ko-KR" sz="2000" spc="-150" dirty="0">
                <a:latin typeface="Gmarket Sans Medium" panose="02000000000000000000" pitchFamily="2" charset="-128"/>
                <a:ea typeface="Gmarket Sans Medium" panose="02000000000000000000" pitchFamily="2" charset="-128"/>
              </a:rPr>
              <a:t>,</a:t>
            </a:r>
            <a:r>
              <a:rPr lang="ko-KR" altLang="en-US" sz="2000" spc="-150" dirty="0">
                <a:latin typeface="Gmarket Sans Medium" panose="02000000000000000000" pitchFamily="2" charset="-128"/>
                <a:ea typeface="Gmarket Sans Medium" panose="02000000000000000000" pitchFamily="2" charset="-128"/>
              </a:rPr>
              <a:t> 속공 관련 </a:t>
            </a:r>
            <a:r>
              <a:rPr lang="en-US" altLang="ko-KR" sz="2000" spc="-150" dirty="0">
                <a:latin typeface="Gmarket Sans Medium" panose="02000000000000000000" pitchFamily="2" charset="-128"/>
                <a:ea typeface="Gmarket Sans Medium" panose="02000000000000000000" pitchFamily="2" charset="-128"/>
              </a:rPr>
              <a:t>feature </a:t>
            </a:r>
            <a:r>
              <a:rPr lang="ko-KR" altLang="en-US" sz="2000" spc="-150" dirty="0">
                <a:latin typeface="Gmarket Sans Medium" panose="02000000000000000000" pitchFamily="2" charset="-128"/>
                <a:ea typeface="Gmarket Sans Medium" panose="02000000000000000000" pitchFamily="2" charset="-128"/>
              </a:rPr>
              <a:t>삭제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25F03234-4A1F-4265-BF24-292B3E0A118A}"/>
              </a:ext>
            </a:extLst>
          </p:cNvPr>
          <p:cNvSpPr txBox="1"/>
          <p:nvPr/>
        </p:nvSpPr>
        <p:spPr>
          <a:xfrm>
            <a:off x="720000" y="3187783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chemeClr val="accent4">
                    <a:lumMod val="50000"/>
                  </a:schemeClr>
                </a:solidFill>
                <a:latin typeface="Gmarket Sans Medium" panose="02000000000000000000" pitchFamily="2" charset="-128"/>
                <a:ea typeface="Gmarket Sans Medium" panose="02000000000000000000" pitchFamily="2" charset="-128"/>
              </a:rPr>
              <a:t>002</a:t>
            </a:r>
            <a:endParaRPr lang="ko-KR" altLang="en-US" spc="-150" dirty="0">
              <a:solidFill>
                <a:schemeClr val="accent4">
                  <a:lumMod val="50000"/>
                </a:schemeClr>
              </a:solidFill>
              <a:latin typeface="Gmarket Sans Medium" panose="02000000000000000000" pitchFamily="2" charset="-128"/>
              <a:ea typeface="Gmarket Sans Medium" panose="02000000000000000000" pitchFamily="2" charset="-128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9EB56E54-2D8D-435C-A048-9DE619AD4501}"/>
              </a:ext>
            </a:extLst>
          </p:cNvPr>
          <p:cNvSpPr txBox="1"/>
          <p:nvPr/>
        </p:nvSpPr>
        <p:spPr>
          <a:xfrm>
            <a:off x="1570605" y="3187783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chemeClr val="accent4">
                    <a:lumMod val="50000"/>
                  </a:schemeClr>
                </a:solidFill>
                <a:latin typeface="Gmarket Sans Medium" panose="02000000000000000000" pitchFamily="2" charset="-128"/>
                <a:ea typeface="Gmarket Sans Medium" panose="02000000000000000000" pitchFamily="2" charset="-128"/>
              </a:rPr>
              <a:t>&gt;&gt;</a:t>
            </a:r>
            <a:endParaRPr lang="ko-KR" altLang="en-US" spc="-150" dirty="0">
              <a:solidFill>
                <a:schemeClr val="accent4">
                  <a:lumMod val="50000"/>
                </a:schemeClr>
              </a:solidFill>
              <a:latin typeface="Gmarket Sans Medium" panose="02000000000000000000" pitchFamily="2" charset="-128"/>
              <a:ea typeface="Gmarket Sans Medium" panose="02000000000000000000" pitchFamily="2" charset="-128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D4CC0E4-F758-4295-BC5C-F8EA363DA590}"/>
              </a:ext>
            </a:extLst>
          </p:cNvPr>
          <p:cNvSpPr txBox="1"/>
          <p:nvPr/>
        </p:nvSpPr>
        <p:spPr>
          <a:xfrm>
            <a:off x="2259304" y="3141617"/>
            <a:ext cx="107086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-150" dirty="0">
                <a:solidFill>
                  <a:schemeClr val="accent4">
                    <a:lumMod val="50000"/>
                  </a:schemeClr>
                </a:solidFill>
                <a:latin typeface="Gmarket Sans Medium" panose="02000000000000000000" pitchFamily="2" charset="-128"/>
                <a:ea typeface="Gmarket Sans Medium" panose="02000000000000000000" pitchFamily="2" charset="-128"/>
              </a:rPr>
              <a:t>성공률 </a:t>
            </a:r>
            <a:r>
              <a:rPr lang="en-US" altLang="ko-KR" sz="2800" spc="-150" dirty="0">
                <a:solidFill>
                  <a:schemeClr val="accent4">
                    <a:lumMod val="50000"/>
                  </a:schemeClr>
                </a:solidFill>
                <a:latin typeface="Gmarket Sans Medium" panose="02000000000000000000" pitchFamily="2" charset="-128"/>
                <a:ea typeface="Gmarket Sans Medium" panose="02000000000000000000" pitchFamily="2" charset="-128"/>
              </a:rPr>
              <a:t>feature</a:t>
            </a:r>
            <a:r>
              <a:rPr lang="ko-KR" altLang="en-US" sz="2800" spc="-150" dirty="0">
                <a:solidFill>
                  <a:schemeClr val="accent4">
                    <a:lumMod val="50000"/>
                  </a:schemeClr>
                </a:solidFill>
                <a:latin typeface="Gmarket Sans Medium" panose="02000000000000000000" pitchFamily="2" charset="-128"/>
                <a:ea typeface="Gmarket Sans Medium" panose="02000000000000000000" pitchFamily="2" charset="-128"/>
              </a:rPr>
              <a:t>로 수정</a:t>
            </a:r>
            <a:r>
              <a:rPr lang="en-US" altLang="ko-KR" sz="2800" spc="-150" dirty="0">
                <a:solidFill>
                  <a:schemeClr val="accent4">
                    <a:lumMod val="50000"/>
                  </a:schemeClr>
                </a:solidFill>
                <a:latin typeface="Gmarket Sans Medium" panose="02000000000000000000" pitchFamily="2" charset="-128"/>
                <a:ea typeface="Gmarket Sans Medium" panose="02000000000000000000" pitchFamily="2" charset="-128"/>
              </a:rPr>
              <a:t>,</a:t>
            </a:r>
            <a:r>
              <a:rPr lang="ko-KR" altLang="en-US" sz="2800" spc="-150" dirty="0">
                <a:solidFill>
                  <a:schemeClr val="accent4">
                    <a:lumMod val="50000"/>
                  </a:schemeClr>
                </a:solidFill>
                <a:latin typeface="Gmarket Sans Medium" panose="02000000000000000000" pitchFamily="2" charset="-128"/>
                <a:ea typeface="Gmarket Sans Medium" panose="02000000000000000000" pitchFamily="2" charset="-128"/>
              </a:rPr>
              <a:t> 리시브 효율</a:t>
            </a:r>
            <a:r>
              <a:rPr lang="en-US" altLang="ko-KR" sz="2800" spc="-150" dirty="0">
                <a:solidFill>
                  <a:schemeClr val="accent4">
                    <a:lumMod val="50000"/>
                  </a:schemeClr>
                </a:solidFill>
                <a:latin typeface="Gmarket Sans Medium" panose="02000000000000000000" pitchFamily="2" charset="-128"/>
                <a:ea typeface="Gmarket Sans Medium" panose="02000000000000000000" pitchFamily="2" charset="-128"/>
              </a:rPr>
              <a:t>, </a:t>
            </a:r>
            <a:r>
              <a:rPr lang="ko-KR" altLang="en-US" sz="2800" spc="-150" dirty="0">
                <a:solidFill>
                  <a:schemeClr val="accent4">
                    <a:lumMod val="50000"/>
                  </a:schemeClr>
                </a:solidFill>
                <a:latin typeface="Gmarket Sans Medium" panose="02000000000000000000" pitchFamily="2" charset="-128"/>
                <a:ea typeface="Gmarket Sans Medium" panose="02000000000000000000" pitchFamily="2" charset="-128"/>
              </a:rPr>
              <a:t>공격효율</a:t>
            </a:r>
            <a:r>
              <a:rPr lang="en-US" altLang="ko-KR" sz="2800" spc="-150" dirty="0">
                <a:solidFill>
                  <a:schemeClr val="accent4">
                    <a:lumMod val="50000"/>
                  </a:schemeClr>
                </a:solidFill>
                <a:latin typeface="Gmarket Sans Medium" panose="02000000000000000000" pitchFamily="2" charset="-128"/>
                <a:ea typeface="Gmarket Sans Medium" panose="02000000000000000000" pitchFamily="2" charset="-128"/>
              </a:rPr>
              <a:t> </a:t>
            </a:r>
            <a:r>
              <a:rPr lang="ko-KR" altLang="en-US" sz="2800" spc="-150" dirty="0">
                <a:solidFill>
                  <a:schemeClr val="accent4">
                    <a:lumMod val="50000"/>
                  </a:schemeClr>
                </a:solidFill>
                <a:latin typeface="Gmarket Sans Medium" panose="02000000000000000000" pitchFamily="2" charset="-128"/>
                <a:ea typeface="Gmarket Sans Medium" panose="02000000000000000000" pitchFamily="2" charset="-128"/>
              </a:rPr>
              <a:t>로 수정 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3993CB94-A9FB-4C00-A480-341857F3A962}"/>
              </a:ext>
            </a:extLst>
          </p:cNvPr>
          <p:cNvSpPr txBox="1"/>
          <p:nvPr/>
        </p:nvSpPr>
        <p:spPr>
          <a:xfrm>
            <a:off x="2259306" y="3686816"/>
            <a:ext cx="89937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ore-KR" altLang="en-US" sz="2000" spc="-150" dirty="0">
                <a:latin typeface="Gmarket Sans Medium" panose="02000000000000000000" pitchFamily="2" charset="-128"/>
                <a:ea typeface="Gmarket Sans Medium" panose="02000000000000000000" pitchFamily="2" charset="-128"/>
              </a:rPr>
              <a:t>시도 성공 실패 범실 </a:t>
            </a:r>
            <a:r>
              <a:rPr lang="en-US" altLang="ko-Kore-KR" sz="2000" spc="-150" dirty="0">
                <a:latin typeface="Gmarket Sans Medium" panose="02000000000000000000" pitchFamily="2" charset="-128"/>
                <a:ea typeface="Gmarket Sans Medium" panose="02000000000000000000" pitchFamily="2" charset="-128"/>
              </a:rPr>
              <a:t>feature</a:t>
            </a:r>
            <a:r>
              <a:rPr lang="ko-Kore-KR" altLang="en-US" sz="2000" spc="-150" dirty="0">
                <a:latin typeface="Gmarket Sans Medium" panose="02000000000000000000" pitchFamily="2" charset="-128"/>
                <a:ea typeface="Gmarket Sans Medium" panose="02000000000000000000" pitchFamily="2" charset="-128"/>
              </a:rPr>
              <a:t>를 이용하여 효율 </a:t>
            </a:r>
            <a:r>
              <a:rPr lang="en-US" altLang="ko-Kore-KR" sz="2000" spc="-150" dirty="0">
                <a:latin typeface="Gmarket Sans Medium" panose="02000000000000000000" pitchFamily="2" charset="-128"/>
                <a:ea typeface="Gmarket Sans Medium" panose="02000000000000000000" pitchFamily="2" charset="-128"/>
              </a:rPr>
              <a:t>feature </a:t>
            </a:r>
            <a:r>
              <a:rPr lang="ko-Kore-KR" altLang="en-US" sz="2000" spc="-150" dirty="0">
                <a:latin typeface="Gmarket Sans Medium" panose="02000000000000000000" pitchFamily="2" charset="-128"/>
                <a:ea typeface="Gmarket Sans Medium" panose="02000000000000000000" pitchFamily="2" charset="-128"/>
              </a:rPr>
              <a:t>생성 </a:t>
            </a:r>
            <a:endParaRPr lang="ko-KR" altLang="en-US" sz="2000" spc="-150" dirty="0">
              <a:latin typeface="Gmarket Sans Medium" panose="02000000000000000000" pitchFamily="2" charset="-128"/>
              <a:ea typeface="Gmarket Sans Medium" panose="02000000000000000000" pitchFamily="2" charset="-128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0FC3607B-B567-4AD8-86AE-2CCBDB70B33B}"/>
              </a:ext>
            </a:extLst>
          </p:cNvPr>
          <p:cNvSpPr txBox="1"/>
          <p:nvPr/>
        </p:nvSpPr>
        <p:spPr>
          <a:xfrm>
            <a:off x="720000" y="5049202"/>
            <a:ext cx="599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chemeClr val="accent4">
                    <a:lumMod val="50000"/>
                  </a:schemeClr>
                </a:solidFill>
                <a:latin typeface="Gmarket Sans Medium" panose="02000000000000000000" pitchFamily="2" charset="-128"/>
                <a:ea typeface="Gmarket Sans Medium" panose="02000000000000000000" pitchFamily="2" charset="-128"/>
              </a:rPr>
              <a:t>003</a:t>
            </a:r>
            <a:endParaRPr lang="ko-KR" altLang="en-US" spc="-150" dirty="0">
              <a:solidFill>
                <a:schemeClr val="accent4">
                  <a:lumMod val="50000"/>
                </a:schemeClr>
              </a:solidFill>
              <a:latin typeface="Gmarket Sans Medium" panose="02000000000000000000" pitchFamily="2" charset="-128"/>
              <a:ea typeface="Gmarket Sans Medium" panose="02000000000000000000" pitchFamily="2" charset="-128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02BD738E-A933-4C94-95CF-CDE319AE346B}"/>
              </a:ext>
            </a:extLst>
          </p:cNvPr>
          <p:cNvSpPr txBox="1"/>
          <p:nvPr/>
        </p:nvSpPr>
        <p:spPr>
          <a:xfrm>
            <a:off x="1570605" y="504920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chemeClr val="accent4">
                    <a:lumMod val="50000"/>
                  </a:schemeClr>
                </a:solidFill>
                <a:latin typeface="Gmarket Sans Medium" panose="02000000000000000000" pitchFamily="2" charset="-128"/>
                <a:ea typeface="Gmarket Sans Medium" panose="02000000000000000000" pitchFamily="2" charset="-128"/>
              </a:rPr>
              <a:t>&gt;&gt;</a:t>
            </a:r>
            <a:endParaRPr lang="ko-KR" altLang="en-US" spc="-150" dirty="0">
              <a:solidFill>
                <a:schemeClr val="accent4">
                  <a:lumMod val="50000"/>
                </a:schemeClr>
              </a:solidFill>
              <a:latin typeface="Gmarket Sans Medium" panose="02000000000000000000" pitchFamily="2" charset="-128"/>
              <a:ea typeface="Gmarket Sans Medium" panose="02000000000000000000" pitchFamily="2" charset="-128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7937DCB7-9ED8-4AA0-AB41-6527C041AEB7}"/>
              </a:ext>
            </a:extLst>
          </p:cNvPr>
          <p:cNvSpPr txBox="1"/>
          <p:nvPr/>
        </p:nvSpPr>
        <p:spPr>
          <a:xfrm>
            <a:off x="2259306" y="5003036"/>
            <a:ext cx="89937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-150" dirty="0">
                <a:solidFill>
                  <a:schemeClr val="accent4">
                    <a:lumMod val="50000"/>
                  </a:schemeClr>
                </a:solidFill>
                <a:latin typeface="Gmarket Sans Medium" panose="02000000000000000000" pitchFamily="2" charset="-128"/>
                <a:ea typeface="Gmarket Sans Medium" panose="02000000000000000000" pitchFamily="2" charset="-128"/>
              </a:rPr>
              <a:t>홈</a:t>
            </a:r>
            <a:r>
              <a:rPr lang="en-US" altLang="ko-KR" sz="2800" spc="-150" dirty="0">
                <a:solidFill>
                  <a:schemeClr val="accent4">
                    <a:lumMod val="50000"/>
                  </a:schemeClr>
                </a:solidFill>
                <a:latin typeface="Gmarket Sans Medium" panose="02000000000000000000" pitchFamily="2" charset="-128"/>
                <a:ea typeface="Gmarket Sans Medium" panose="02000000000000000000" pitchFamily="2" charset="-128"/>
              </a:rPr>
              <a:t>/ </a:t>
            </a:r>
            <a:r>
              <a:rPr lang="ko-KR" altLang="en-US" sz="2800" spc="-150" dirty="0">
                <a:solidFill>
                  <a:schemeClr val="accent4">
                    <a:lumMod val="50000"/>
                  </a:schemeClr>
                </a:solidFill>
                <a:latin typeface="Gmarket Sans Medium" panose="02000000000000000000" pitchFamily="2" charset="-128"/>
                <a:ea typeface="Gmarket Sans Medium" panose="02000000000000000000" pitchFamily="2" charset="-128"/>
              </a:rPr>
              <a:t>어웨이</a:t>
            </a:r>
            <a:r>
              <a:rPr lang="en-US" altLang="ko-KR" sz="2800" spc="-150" dirty="0">
                <a:solidFill>
                  <a:schemeClr val="accent4">
                    <a:lumMod val="50000"/>
                  </a:schemeClr>
                </a:solidFill>
                <a:latin typeface="Gmarket Sans Medium" panose="02000000000000000000" pitchFamily="2" charset="-128"/>
                <a:ea typeface="Gmarket Sans Medium" panose="02000000000000000000" pitchFamily="2" charset="-128"/>
              </a:rPr>
              <a:t>, </a:t>
            </a:r>
            <a:r>
              <a:rPr lang="ko-KR" altLang="en-US" sz="2800" spc="-150" dirty="0">
                <a:solidFill>
                  <a:schemeClr val="accent4">
                    <a:lumMod val="50000"/>
                  </a:schemeClr>
                </a:solidFill>
                <a:latin typeface="Gmarket Sans Medium" panose="02000000000000000000" pitchFamily="2" charset="-128"/>
                <a:ea typeface="Gmarket Sans Medium" panose="02000000000000000000" pitchFamily="2" charset="-128"/>
              </a:rPr>
              <a:t>에이스 유무</a:t>
            </a:r>
            <a:r>
              <a:rPr lang="en-US" altLang="ko-KR" sz="2800" spc="-150" dirty="0">
                <a:solidFill>
                  <a:schemeClr val="accent4">
                    <a:lumMod val="50000"/>
                  </a:schemeClr>
                </a:solidFill>
                <a:latin typeface="Gmarket Sans Medium" panose="02000000000000000000" pitchFamily="2" charset="-128"/>
                <a:ea typeface="Gmarket Sans Medium" panose="02000000000000000000" pitchFamily="2" charset="-128"/>
              </a:rPr>
              <a:t>, </a:t>
            </a:r>
            <a:r>
              <a:rPr lang="ko-KR" altLang="en-US" sz="2800" spc="-150" dirty="0">
                <a:solidFill>
                  <a:schemeClr val="accent4">
                    <a:lumMod val="50000"/>
                  </a:schemeClr>
                </a:solidFill>
                <a:latin typeface="Gmarket Sans Medium" panose="02000000000000000000" pitchFamily="2" charset="-128"/>
                <a:ea typeface="Gmarket Sans Medium" panose="02000000000000000000" pitchFamily="2" charset="-128"/>
              </a:rPr>
              <a:t>세트당 승패</a:t>
            </a:r>
            <a:r>
              <a:rPr lang="en-US" altLang="ko-KR" sz="2800" spc="-150" dirty="0">
                <a:solidFill>
                  <a:schemeClr val="accent4">
                    <a:lumMod val="50000"/>
                  </a:schemeClr>
                </a:solidFill>
                <a:latin typeface="Gmarket Sans Medium" panose="02000000000000000000" pitchFamily="2" charset="-128"/>
                <a:ea typeface="Gmarket Sans Medium" panose="02000000000000000000" pitchFamily="2" charset="-128"/>
              </a:rPr>
              <a:t>, </a:t>
            </a:r>
            <a:r>
              <a:rPr lang="ko-KR" altLang="en-US" sz="2800" spc="-150" dirty="0">
                <a:solidFill>
                  <a:schemeClr val="accent4">
                    <a:lumMod val="50000"/>
                  </a:schemeClr>
                </a:solidFill>
                <a:latin typeface="Gmarket Sans Medium" panose="02000000000000000000" pitchFamily="2" charset="-128"/>
                <a:ea typeface="Gmarket Sans Medium" panose="02000000000000000000" pitchFamily="2" charset="-128"/>
              </a:rPr>
              <a:t>키</a:t>
            </a:r>
            <a:r>
              <a:rPr lang="en-US" altLang="ko-KR" sz="2800" spc="-150" dirty="0">
                <a:solidFill>
                  <a:schemeClr val="accent4">
                    <a:lumMod val="50000"/>
                  </a:schemeClr>
                </a:solidFill>
                <a:latin typeface="Gmarket Sans Medium" panose="02000000000000000000" pitchFamily="2" charset="-128"/>
                <a:ea typeface="Gmarket Sans Medium" panose="02000000000000000000" pitchFamily="2" charset="-128"/>
              </a:rPr>
              <a:t> feature </a:t>
            </a:r>
            <a:r>
              <a:rPr lang="ko-KR" altLang="en-US" sz="2800" spc="-150" dirty="0">
                <a:solidFill>
                  <a:schemeClr val="accent4">
                    <a:lumMod val="50000"/>
                  </a:schemeClr>
                </a:solidFill>
                <a:latin typeface="Gmarket Sans Medium" panose="02000000000000000000" pitchFamily="2" charset="-128"/>
                <a:ea typeface="Gmarket Sans Medium" panose="02000000000000000000" pitchFamily="2" charset="-128"/>
              </a:rPr>
              <a:t>추가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66E409E3-D620-4CBE-A2B8-70375C92DC31}"/>
              </a:ext>
            </a:extLst>
          </p:cNvPr>
          <p:cNvSpPr txBox="1"/>
          <p:nvPr/>
        </p:nvSpPr>
        <p:spPr>
          <a:xfrm>
            <a:off x="2259306" y="5548235"/>
            <a:ext cx="89937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ko-KR" sz="2000" spc="-150" dirty="0">
                <a:latin typeface="Gmarket Sans Medium" panose="02000000000000000000" pitchFamily="2" charset="-128"/>
                <a:ea typeface="Gmarket Sans Medium" panose="02000000000000000000" pitchFamily="2" charset="-128"/>
              </a:rPr>
              <a:t>EDA</a:t>
            </a:r>
            <a:r>
              <a:rPr lang="ko-KR" altLang="en-US" sz="2000" spc="-150" dirty="0">
                <a:latin typeface="Gmarket Sans Medium" panose="02000000000000000000" pitchFamily="2" charset="-128"/>
                <a:ea typeface="Gmarket Sans Medium" panose="02000000000000000000" pitchFamily="2" charset="-128"/>
              </a:rPr>
              <a:t> 하면서 생각했던 </a:t>
            </a:r>
            <a:r>
              <a:rPr lang="en-US" altLang="ko-KR" sz="2000" spc="-150" dirty="0">
                <a:latin typeface="Gmarket Sans Medium" panose="02000000000000000000" pitchFamily="2" charset="-128"/>
                <a:ea typeface="Gmarket Sans Medium" panose="02000000000000000000" pitchFamily="2" charset="-128"/>
              </a:rPr>
              <a:t>feature </a:t>
            </a:r>
            <a:r>
              <a:rPr lang="ko-KR" altLang="en-US" sz="2000" spc="-150" dirty="0">
                <a:latin typeface="Gmarket Sans Medium" panose="02000000000000000000" pitchFamily="2" charset="-128"/>
                <a:ea typeface="Gmarket Sans Medium" panose="02000000000000000000" pitchFamily="2" charset="-128"/>
              </a:rPr>
              <a:t>들 추가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1099389-FD82-8857-8A07-6579853B0E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2825" y="1988921"/>
            <a:ext cx="5969175" cy="109158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423A5BB-AA1C-F9A3-A052-7C8F6A74F12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" r="803" b="1596"/>
          <a:stretch/>
        </p:blipFill>
        <p:spPr>
          <a:xfrm>
            <a:off x="5507552" y="4300730"/>
            <a:ext cx="6111936" cy="376117"/>
          </a:xfrm>
          <a:prstGeom prst="rect">
            <a:avLst/>
          </a:prstGeom>
        </p:spPr>
      </p:pic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FD936A3-9297-555F-2336-E7DC2EC2D71B}"/>
              </a:ext>
            </a:extLst>
          </p:cNvPr>
          <p:cNvSpPr/>
          <p:nvPr/>
        </p:nvSpPr>
        <p:spPr>
          <a:xfrm>
            <a:off x="5857874" y="3062340"/>
            <a:ext cx="3228975" cy="659650"/>
          </a:xfrm>
          <a:prstGeom prst="roundRect">
            <a:avLst/>
          </a:prstGeom>
          <a:solidFill>
            <a:schemeClr val="accent1">
              <a:alpha val="2420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75B91DF-B22C-A83F-AB12-CF85B47BF88C}"/>
              </a:ext>
            </a:extLst>
          </p:cNvPr>
          <p:cNvSpPr/>
          <p:nvPr/>
        </p:nvSpPr>
        <p:spPr>
          <a:xfrm>
            <a:off x="9677399" y="6429375"/>
            <a:ext cx="2514600" cy="4286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050095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83C94DB-E332-2DF5-2E8D-E5FF99BF6B1D}"/>
              </a:ext>
            </a:extLst>
          </p:cNvPr>
          <p:cNvSpPr/>
          <p:nvPr/>
        </p:nvSpPr>
        <p:spPr>
          <a:xfrm>
            <a:off x="8544978" y="1471650"/>
            <a:ext cx="2916338" cy="4787596"/>
          </a:xfrm>
          <a:prstGeom prst="roundRect">
            <a:avLst>
              <a:gd name="adj" fmla="val 9175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EB484DDF-FF7D-99A1-6321-150FBABE3090}"/>
              </a:ext>
            </a:extLst>
          </p:cNvPr>
          <p:cNvSpPr/>
          <p:nvPr/>
        </p:nvSpPr>
        <p:spPr>
          <a:xfrm>
            <a:off x="5788725" y="1500471"/>
            <a:ext cx="2143020" cy="4787596"/>
          </a:xfrm>
          <a:prstGeom prst="roundRect">
            <a:avLst>
              <a:gd name="adj" fmla="val 9175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798302DA-513E-6911-85BC-DDAF4399CAE9}"/>
              </a:ext>
            </a:extLst>
          </p:cNvPr>
          <p:cNvSpPr/>
          <p:nvPr/>
        </p:nvSpPr>
        <p:spPr>
          <a:xfrm>
            <a:off x="360000" y="1500471"/>
            <a:ext cx="5001140" cy="4787596"/>
          </a:xfrm>
          <a:prstGeom prst="roundRect">
            <a:avLst>
              <a:gd name="adj" fmla="val 3633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market Sans Medium" panose="02000000000000000000" pitchFamily="2" charset="-128"/>
              <a:ea typeface="Gmarket Sans Medium" panose="02000000000000000000" pitchFamily="2" charset="-128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Gmarket Sans Bold" panose="02000000000000000000" pitchFamily="2" charset="-128"/>
              <a:ea typeface="Gmarket Sans Bold" panose="02000000000000000000" pitchFamily="2" charset="-128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E7AF03-AAFA-4B21-94E6-D43D71719920}"/>
              </a:ext>
            </a:extLst>
          </p:cNvPr>
          <p:cNvSpPr txBox="1"/>
          <p:nvPr/>
        </p:nvSpPr>
        <p:spPr>
          <a:xfrm>
            <a:off x="1271754" y="459286"/>
            <a:ext cx="39004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spc="-300" dirty="0">
                <a:solidFill>
                  <a:schemeClr val="accent4">
                    <a:lumMod val="50000"/>
                  </a:schemeClr>
                </a:solidFill>
                <a:latin typeface="Gmarket Sans Bold" panose="02000000000000000000" pitchFamily="2" charset="-128"/>
                <a:ea typeface="Gmarket Sans Bold" panose="02000000000000000000" pitchFamily="2" charset="-128"/>
              </a:rPr>
              <a:t>데이터 </a:t>
            </a:r>
            <a:r>
              <a:rPr lang="ko-KR" altLang="en-US" sz="3200" b="1" spc="-300" dirty="0" err="1">
                <a:solidFill>
                  <a:schemeClr val="accent4">
                    <a:lumMod val="50000"/>
                  </a:schemeClr>
                </a:solidFill>
                <a:latin typeface="Gmarket Sans Bold" panose="02000000000000000000" pitchFamily="2" charset="-128"/>
                <a:ea typeface="Gmarket Sans Bold" panose="02000000000000000000" pitchFamily="2" charset="-128"/>
              </a:rPr>
              <a:t>전처리</a:t>
            </a:r>
            <a:r>
              <a:rPr lang="ko-KR" altLang="en-US" sz="3200" b="1" spc="-300" dirty="0">
                <a:solidFill>
                  <a:schemeClr val="accent4">
                    <a:lumMod val="50000"/>
                  </a:schemeClr>
                </a:solidFill>
                <a:latin typeface="Gmarket Sans Bold" panose="02000000000000000000" pitchFamily="2" charset="-128"/>
                <a:ea typeface="Gmarket Sans Bold" panose="02000000000000000000" pitchFamily="2" charset="-128"/>
              </a:rPr>
              <a:t> </a:t>
            </a:r>
            <a:r>
              <a:rPr lang="en-US" altLang="ko-KR" sz="2400" spc="-300" dirty="0">
                <a:solidFill>
                  <a:schemeClr val="accent4">
                    <a:lumMod val="50000"/>
                  </a:schemeClr>
                </a:solidFill>
                <a:latin typeface="Gmarket Sans Medium" panose="02000000000000000000" pitchFamily="2" charset="-128"/>
                <a:ea typeface="Gmarket Sans Medium" panose="02000000000000000000" pitchFamily="2" charset="-128"/>
              </a:rPr>
              <a:t>–</a:t>
            </a:r>
            <a:r>
              <a:rPr lang="ko-KR" altLang="en-US" sz="2400" spc="-300" dirty="0">
                <a:solidFill>
                  <a:schemeClr val="accent4">
                    <a:lumMod val="50000"/>
                  </a:schemeClr>
                </a:solidFill>
                <a:latin typeface="Gmarket Sans Medium" panose="02000000000000000000" pitchFamily="2" charset="-128"/>
                <a:ea typeface="Gmarket Sans Medium" panose="02000000000000000000" pitchFamily="2" charset="-128"/>
              </a:rPr>
              <a:t> </a:t>
            </a:r>
            <a:r>
              <a:rPr lang="ko-KR" altLang="en-US" sz="2400" spc="-300" dirty="0" err="1">
                <a:solidFill>
                  <a:schemeClr val="accent4">
                    <a:lumMod val="50000"/>
                  </a:schemeClr>
                </a:solidFill>
                <a:latin typeface="Gmarket Sans Medium" panose="02000000000000000000" pitchFamily="2" charset="-128"/>
                <a:ea typeface="Gmarket Sans Medium" panose="02000000000000000000" pitchFamily="2" charset="-128"/>
              </a:rPr>
              <a:t>팀별데이터</a:t>
            </a:r>
            <a:endParaRPr lang="ko-KR" altLang="en-US" sz="3200" spc="-300" dirty="0">
              <a:solidFill>
                <a:schemeClr val="accent4">
                  <a:lumMod val="50000"/>
                </a:schemeClr>
              </a:solidFill>
              <a:latin typeface="Gmarket Sans Medium" panose="02000000000000000000" pitchFamily="2" charset="-128"/>
              <a:ea typeface="Gmarket Sans Medium" panose="02000000000000000000" pitchFamily="2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6A287E-578E-4555-9C9F-5642B2F6187E}"/>
              </a:ext>
            </a:extLst>
          </p:cNvPr>
          <p:cNvSpPr txBox="1"/>
          <p:nvPr/>
        </p:nvSpPr>
        <p:spPr>
          <a:xfrm>
            <a:off x="185879" y="346897"/>
            <a:ext cx="118814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  <a:latin typeface="Gmarket Sans Bold" panose="02000000000000000000" pitchFamily="2" charset="-128"/>
                <a:ea typeface="Gmarket Sans Bold" panose="02000000000000000000" pitchFamily="2" charset="-128"/>
              </a:rPr>
              <a:t>1-2</a:t>
            </a:r>
            <a:endParaRPr lang="ko-KR" altLang="en-US" sz="4800" b="1" dirty="0">
              <a:solidFill>
                <a:schemeClr val="accent4"/>
              </a:solidFill>
              <a:latin typeface="Gmarket Sans Bold" panose="02000000000000000000" pitchFamily="2" charset="-128"/>
              <a:ea typeface="Gmarket Sans Bold" panose="02000000000000000000" pitchFamily="2" charset="-128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75B91DF-B22C-A83F-AB12-CF85B47BF88C}"/>
              </a:ext>
            </a:extLst>
          </p:cNvPr>
          <p:cNvSpPr/>
          <p:nvPr/>
        </p:nvSpPr>
        <p:spPr>
          <a:xfrm>
            <a:off x="8612686" y="6429376"/>
            <a:ext cx="2514600" cy="4286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2923D30-7FDD-E979-55A6-340737DAAA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531" r="35885" b="17361"/>
          <a:stretch/>
        </p:blipFill>
        <p:spPr>
          <a:xfrm>
            <a:off x="506450" y="2095968"/>
            <a:ext cx="1816274" cy="403017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6A8317F-452E-9286-5656-BD77713D9F75}"/>
              </a:ext>
            </a:extLst>
          </p:cNvPr>
          <p:cNvSpPr txBox="1"/>
          <p:nvPr/>
        </p:nvSpPr>
        <p:spPr>
          <a:xfrm>
            <a:off x="468872" y="1500470"/>
            <a:ext cx="11881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ore-KR" altLang="en-US" sz="2000" spc="-150" dirty="0">
                <a:latin typeface="Gmarket Sans Medium" panose="02000000000000000000" pitchFamily="2" charset="-128"/>
                <a:ea typeface="Gmarket Sans Medium" panose="02000000000000000000" pitchFamily="2" charset="-128"/>
              </a:rPr>
              <a:t>키 데이터</a:t>
            </a:r>
            <a:endParaRPr lang="ko-KR" altLang="en-US" sz="2000" spc="-150" dirty="0">
              <a:latin typeface="Gmarket Sans Medium" panose="02000000000000000000" pitchFamily="2" charset="-128"/>
              <a:ea typeface="Gmarket Sans Medium" panose="02000000000000000000" pitchFamily="2" charset="-128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B1ADD21-C157-F6AA-F8CA-D4D64F5B1807}"/>
              </a:ext>
            </a:extLst>
          </p:cNvPr>
          <p:cNvSpPr txBox="1"/>
          <p:nvPr/>
        </p:nvSpPr>
        <p:spPr>
          <a:xfrm>
            <a:off x="5847395" y="1525522"/>
            <a:ext cx="2084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ore-KR" altLang="en-US" sz="2000" spc="-150" dirty="0">
                <a:latin typeface="Gmarket Sans Medium" panose="02000000000000000000" pitchFamily="2" charset="-128"/>
                <a:ea typeface="Gmarket Sans Medium" panose="02000000000000000000" pitchFamily="2" charset="-128"/>
              </a:rPr>
              <a:t>홈</a:t>
            </a:r>
            <a:r>
              <a:rPr lang="en-US" altLang="ko-Kore-KR" sz="2000" spc="-150" dirty="0">
                <a:latin typeface="Gmarket Sans Medium" panose="02000000000000000000" pitchFamily="2" charset="-128"/>
                <a:ea typeface="Gmarket Sans Medium" panose="02000000000000000000" pitchFamily="2" charset="-128"/>
              </a:rPr>
              <a:t>/</a:t>
            </a:r>
            <a:r>
              <a:rPr lang="ko-Kore-KR" altLang="en-US" sz="2000" spc="-150" dirty="0">
                <a:latin typeface="Gmarket Sans Medium" panose="02000000000000000000" pitchFamily="2" charset="-128"/>
                <a:ea typeface="Gmarket Sans Medium" panose="02000000000000000000" pitchFamily="2" charset="-128"/>
              </a:rPr>
              <a:t>어웨이 데이터</a:t>
            </a:r>
            <a:endParaRPr lang="ko-KR" altLang="en-US" sz="2000" spc="-150" dirty="0">
              <a:latin typeface="Gmarket Sans Medium" panose="02000000000000000000" pitchFamily="2" charset="-128"/>
              <a:ea typeface="Gmarket Sans Medium" panose="02000000000000000000" pitchFamily="2" charset="-128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F5FA401-855F-2BC9-9431-A6211DE5041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5984"/>
          <a:stretch/>
        </p:blipFill>
        <p:spPr>
          <a:xfrm>
            <a:off x="2414334" y="2095968"/>
            <a:ext cx="2795425" cy="4030174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B8968D4B-ED1C-B8EA-69C9-8946ACA79F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081631"/>
            <a:ext cx="1575393" cy="406133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647129F-9AB9-106C-4937-1A9C9893E707}"/>
              </a:ext>
            </a:extLst>
          </p:cNvPr>
          <p:cNvSpPr txBox="1"/>
          <p:nvPr/>
        </p:nvSpPr>
        <p:spPr>
          <a:xfrm>
            <a:off x="9712521" y="1500470"/>
            <a:ext cx="2084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ore-KR" altLang="en-US" sz="2000" spc="-150" dirty="0">
                <a:latin typeface="Gmarket Sans Medium" panose="02000000000000000000" pitchFamily="2" charset="-128"/>
                <a:ea typeface="Gmarket Sans Medium" panose="02000000000000000000" pitchFamily="2" charset="-128"/>
              </a:rPr>
              <a:t>효율</a:t>
            </a:r>
            <a:endParaRPr lang="ko-KR" altLang="en-US" sz="2000" spc="-150" dirty="0">
              <a:latin typeface="Gmarket Sans Medium" panose="02000000000000000000" pitchFamily="2" charset="-128"/>
              <a:ea typeface="Gmarket Sans Medium" panose="02000000000000000000" pitchFamily="2" charset="-128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6E976097-D2F3-F42C-B78C-E0BDB7501A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17477" y="2103499"/>
            <a:ext cx="1193800" cy="27940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AABC456-C866-1588-5F01-E9B729D2612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47041"/>
          <a:stretch/>
        </p:blipFill>
        <p:spPr>
          <a:xfrm>
            <a:off x="10064982" y="2103498"/>
            <a:ext cx="1193800" cy="3707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036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market Sans Medium" panose="02000000000000000000" pitchFamily="2" charset="-128"/>
              <a:ea typeface="Gmarket Sans Medium" panose="02000000000000000000" pitchFamily="2" charset="-128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Gmarket Sans Bold" panose="02000000000000000000" pitchFamily="2" charset="-128"/>
              <a:ea typeface="Gmarket Sans Bold" panose="02000000000000000000" pitchFamily="2" charset="-128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E7AF03-AAFA-4B21-94E6-D43D71719920}"/>
              </a:ext>
            </a:extLst>
          </p:cNvPr>
          <p:cNvSpPr txBox="1"/>
          <p:nvPr/>
        </p:nvSpPr>
        <p:spPr>
          <a:xfrm>
            <a:off x="1271754" y="459286"/>
            <a:ext cx="39004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spc="-300" dirty="0">
                <a:solidFill>
                  <a:schemeClr val="accent4">
                    <a:lumMod val="50000"/>
                  </a:schemeClr>
                </a:solidFill>
                <a:latin typeface="Gmarket Sans Bold" panose="02000000000000000000" pitchFamily="2" charset="-128"/>
                <a:ea typeface="Gmarket Sans Bold" panose="02000000000000000000" pitchFamily="2" charset="-128"/>
              </a:rPr>
              <a:t>데이터 </a:t>
            </a:r>
            <a:r>
              <a:rPr lang="ko-KR" altLang="en-US" sz="3200" b="1" spc="-300" dirty="0" err="1">
                <a:solidFill>
                  <a:schemeClr val="accent4">
                    <a:lumMod val="50000"/>
                  </a:schemeClr>
                </a:solidFill>
                <a:latin typeface="Gmarket Sans Bold" panose="02000000000000000000" pitchFamily="2" charset="-128"/>
                <a:ea typeface="Gmarket Sans Bold" panose="02000000000000000000" pitchFamily="2" charset="-128"/>
              </a:rPr>
              <a:t>전처리</a:t>
            </a:r>
            <a:r>
              <a:rPr lang="ko-KR" altLang="en-US" sz="3200" b="1" spc="-300" dirty="0">
                <a:solidFill>
                  <a:schemeClr val="accent4">
                    <a:lumMod val="50000"/>
                  </a:schemeClr>
                </a:solidFill>
                <a:latin typeface="Gmarket Sans Bold" panose="02000000000000000000" pitchFamily="2" charset="-128"/>
                <a:ea typeface="Gmarket Sans Bold" panose="02000000000000000000" pitchFamily="2" charset="-128"/>
              </a:rPr>
              <a:t> </a:t>
            </a:r>
            <a:r>
              <a:rPr lang="en-US" altLang="ko-KR" sz="2400" spc="-300" dirty="0">
                <a:solidFill>
                  <a:schemeClr val="accent4">
                    <a:lumMod val="50000"/>
                  </a:schemeClr>
                </a:solidFill>
                <a:latin typeface="Gmarket Sans Medium" panose="02000000000000000000" pitchFamily="2" charset="-128"/>
                <a:ea typeface="Gmarket Sans Medium" panose="02000000000000000000" pitchFamily="2" charset="-128"/>
              </a:rPr>
              <a:t>–</a:t>
            </a:r>
            <a:r>
              <a:rPr lang="ko-KR" altLang="en-US" sz="2400" spc="-300" dirty="0">
                <a:solidFill>
                  <a:schemeClr val="accent4">
                    <a:lumMod val="50000"/>
                  </a:schemeClr>
                </a:solidFill>
                <a:latin typeface="Gmarket Sans Medium" panose="02000000000000000000" pitchFamily="2" charset="-128"/>
                <a:ea typeface="Gmarket Sans Medium" panose="02000000000000000000" pitchFamily="2" charset="-128"/>
              </a:rPr>
              <a:t> </a:t>
            </a:r>
            <a:r>
              <a:rPr lang="ko-KR" altLang="en-US" sz="2400" spc="-300" dirty="0" err="1">
                <a:solidFill>
                  <a:schemeClr val="accent4">
                    <a:lumMod val="50000"/>
                  </a:schemeClr>
                </a:solidFill>
                <a:latin typeface="Gmarket Sans Medium" panose="02000000000000000000" pitchFamily="2" charset="-128"/>
                <a:ea typeface="Gmarket Sans Medium" panose="02000000000000000000" pitchFamily="2" charset="-128"/>
              </a:rPr>
              <a:t>팀별데이터</a:t>
            </a:r>
            <a:endParaRPr lang="ko-KR" altLang="en-US" sz="3200" spc="-300" dirty="0">
              <a:solidFill>
                <a:schemeClr val="accent4">
                  <a:lumMod val="50000"/>
                </a:schemeClr>
              </a:solidFill>
              <a:latin typeface="Gmarket Sans Medium" panose="02000000000000000000" pitchFamily="2" charset="-128"/>
              <a:ea typeface="Gmarket Sans Medium" panose="02000000000000000000" pitchFamily="2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6A287E-578E-4555-9C9F-5642B2F6187E}"/>
              </a:ext>
            </a:extLst>
          </p:cNvPr>
          <p:cNvSpPr txBox="1"/>
          <p:nvPr/>
        </p:nvSpPr>
        <p:spPr>
          <a:xfrm>
            <a:off x="185879" y="346897"/>
            <a:ext cx="118814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  <a:latin typeface="Gmarket Sans Bold" panose="02000000000000000000" pitchFamily="2" charset="-128"/>
                <a:ea typeface="Gmarket Sans Bold" panose="02000000000000000000" pitchFamily="2" charset="-128"/>
              </a:rPr>
              <a:t>1-2</a:t>
            </a:r>
            <a:endParaRPr lang="ko-KR" altLang="en-US" sz="4800" b="1" dirty="0">
              <a:solidFill>
                <a:schemeClr val="accent4"/>
              </a:solidFill>
              <a:latin typeface="Gmarket Sans Bold" panose="02000000000000000000" pitchFamily="2" charset="-128"/>
              <a:ea typeface="Gmarket Sans Bold" panose="02000000000000000000" pitchFamily="2" charset="-128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31FBA080-B4FA-0017-846E-E95E1F38F21B}"/>
              </a:ext>
            </a:extLst>
          </p:cNvPr>
          <p:cNvSpPr/>
          <p:nvPr/>
        </p:nvSpPr>
        <p:spPr>
          <a:xfrm>
            <a:off x="8539550" y="1432676"/>
            <a:ext cx="2514600" cy="4229087"/>
          </a:xfrm>
          <a:prstGeom prst="roundRect">
            <a:avLst>
              <a:gd name="adj" fmla="val 9175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6AF47F8-45B7-3306-AAFA-7619E87CA5B2}"/>
              </a:ext>
            </a:extLst>
          </p:cNvPr>
          <p:cNvSpPr txBox="1"/>
          <p:nvPr/>
        </p:nvSpPr>
        <p:spPr>
          <a:xfrm>
            <a:off x="9152230" y="1532885"/>
            <a:ext cx="2084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ore-KR" altLang="en-US" sz="2000" spc="-150" dirty="0">
                <a:latin typeface="Gmarket Sans Medium" panose="02000000000000000000" pitchFamily="2" charset="-128"/>
                <a:ea typeface="Gmarket Sans Medium" panose="02000000000000000000" pitchFamily="2" charset="-128"/>
              </a:rPr>
              <a:t>에이스 유무</a:t>
            </a:r>
            <a:endParaRPr lang="ko-KR" altLang="en-US" sz="2000" spc="-150" dirty="0">
              <a:latin typeface="Gmarket Sans Medium" panose="02000000000000000000" pitchFamily="2" charset="-128"/>
              <a:ea typeface="Gmarket Sans Medium" panose="02000000000000000000" pitchFamily="2" charset="-128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308FACAF-DF42-DB64-65A1-542054DB62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8872" y="2053228"/>
            <a:ext cx="2070100" cy="327660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54E068BB-9082-C679-B30A-A8F5F828AD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5942" y="3883120"/>
            <a:ext cx="5123777" cy="2793138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9EF44CDD-AC1D-0F7D-E640-45B25188AC3A}"/>
              </a:ext>
            </a:extLst>
          </p:cNvPr>
          <p:cNvSpPr/>
          <p:nvPr/>
        </p:nvSpPr>
        <p:spPr>
          <a:xfrm>
            <a:off x="9589717" y="6429375"/>
            <a:ext cx="2514600" cy="4286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53652756-06FB-A53A-0D0F-59FB1554C8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496" y="1359992"/>
            <a:ext cx="6186563" cy="2341030"/>
          </a:xfrm>
          <a:prstGeom prst="rect">
            <a:avLst/>
          </a:prstGeom>
        </p:spPr>
      </p:pic>
      <p:pic>
        <p:nvPicPr>
          <p:cNvPr id="31" name="그래픽 30" descr="왼쪽으로 굽은 화살표 단색으로 채워진">
            <a:extLst>
              <a:ext uri="{FF2B5EF4-FFF2-40B4-BE49-F238E27FC236}">
                <a16:creationId xmlns:a16="http://schemas.microsoft.com/office/drawing/2014/main" id="{A3D6EB0D-1873-61AF-A8D5-97A5AFE5FB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5374186">
            <a:off x="1219967" y="4125719"/>
            <a:ext cx="1090085" cy="1090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917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Gmarket Sans Bold" panose="02000000000000000000" pitchFamily="2" charset="-128"/>
              <a:ea typeface="Gmarket Sans Bold" panose="02000000000000000000" pitchFamily="2" charset="-128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Gmarket Sans Bold" panose="02000000000000000000" pitchFamily="2" charset="-128"/>
              <a:ea typeface="Gmarket Sans Bold" panose="02000000000000000000" pitchFamily="2" charset="-128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E7AF03-AAFA-4B21-94E6-D43D71719920}"/>
              </a:ext>
            </a:extLst>
          </p:cNvPr>
          <p:cNvSpPr txBox="1"/>
          <p:nvPr/>
        </p:nvSpPr>
        <p:spPr>
          <a:xfrm>
            <a:off x="1105521" y="413805"/>
            <a:ext cx="58625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spc="-300" dirty="0">
                <a:solidFill>
                  <a:schemeClr val="accent4">
                    <a:lumMod val="50000"/>
                  </a:schemeClr>
                </a:solidFill>
                <a:latin typeface="Gmarket Sans Bold" panose="02000000000000000000" pitchFamily="2" charset="-128"/>
                <a:ea typeface="Gmarket Sans Bold" panose="02000000000000000000" pitchFamily="2" charset="-128"/>
              </a:rPr>
              <a:t>여자 배구 특징 </a:t>
            </a:r>
            <a:r>
              <a:rPr lang="ko-KR" altLang="en-US" sz="3200" b="1" spc="-300" dirty="0" err="1">
                <a:solidFill>
                  <a:schemeClr val="accent4">
                    <a:lumMod val="50000"/>
                  </a:schemeClr>
                </a:solidFill>
                <a:latin typeface="Gmarket Sans Bold" panose="02000000000000000000" pitchFamily="2" charset="-128"/>
                <a:ea typeface="Gmarket Sans Bold" panose="02000000000000000000" pitchFamily="2" charset="-128"/>
              </a:rPr>
              <a:t>뽑아내기</a:t>
            </a:r>
            <a:r>
              <a:rPr lang="ko-KR" altLang="en-US" sz="3200" b="1" spc="-300" dirty="0">
                <a:solidFill>
                  <a:schemeClr val="accent4">
                    <a:lumMod val="50000"/>
                  </a:schemeClr>
                </a:solidFill>
                <a:latin typeface="Gmarket Sans Bold" panose="02000000000000000000" pitchFamily="2" charset="-128"/>
                <a:ea typeface="Gmarket Sans Bold" panose="02000000000000000000" pitchFamily="2" charset="-128"/>
              </a:rPr>
              <a:t> </a:t>
            </a:r>
            <a:r>
              <a:rPr lang="en-US" altLang="ko-KR" sz="3200" b="1" spc="-300" dirty="0">
                <a:solidFill>
                  <a:schemeClr val="accent4">
                    <a:lumMod val="50000"/>
                  </a:schemeClr>
                </a:solidFill>
                <a:latin typeface="Gmarket Sans Bold" panose="02000000000000000000" pitchFamily="2" charset="-128"/>
                <a:ea typeface="Gmarket Sans Bold" panose="02000000000000000000" pitchFamily="2" charset="-128"/>
              </a:rPr>
              <a:t>-</a:t>
            </a:r>
            <a:r>
              <a:rPr lang="ko-KR" altLang="en-US" sz="3200" b="1" spc="-300" dirty="0">
                <a:solidFill>
                  <a:schemeClr val="accent4">
                    <a:lumMod val="50000"/>
                  </a:schemeClr>
                </a:solidFill>
                <a:latin typeface="Gmarket Sans Bold" panose="02000000000000000000" pitchFamily="2" charset="-128"/>
                <a:ea typeface="Gmarket Sans Bold" panose="02000000000000000000" pitchFamily="2" charset="-128"/>
              </a:rPr>
              <a:t> </a:t>
            </a:r>
            <a:r>
              <a:rPr lang="ko-KR" altLang="en-US" sz="3200" b="1" spc="-300" dirty="0" err="1">
                <a:solidFill>
                  <a:schemeClr val="accent4">
                    <a:lumMod val="50000"/>
                  </a:schemeClr>
                </a:solidFill>
                <a:latin typeface="Gmarket Sans Bold" panose="02000000000000000000" pitchFamily="2" charset="-128"/>
                <a:ea typeface="Gmarket Sans Bold" panose="02000000000000000000" pitchFamily="2" charset="-128"/>
              </a:rPr>
              <a:t>논문참조</a:t>
            </a:r>
            <a:endParaRPr lang="ko-KR" altLang="en-US" sz="3200" b="1" spc="-300" dirty="0">
              <a:solidFill>
                <a:schemeClr val="accent4">
                  <a:lumMod val="50000"/>
                </a:schemeClr>
              </a:solidFill>
              <a:latin typeface="Gmarket Sans Bold" panose="02000000000000000000" pitchFamily="2" charset="-128"/>
              <a:ea typeface="Gmarket Sans Bold" panose="02000000000000000000" pitchFamily="2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6A287E-578E-4555-9C9F-5642B2F6187E}"/>
              </a:ext>
            </a:extLst>
          </p:cNvPr>
          <p:cNvSpPr txBox="1"/>
          <p:nvPr/>
        </p:nvSpPr>
        <p:spPr>
          <a:xfrm>
            <a:off x="185879" y="290695"/>
            <a:ext cx="10615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  <a:latin typeface="Gmarket Sans Bold" panose="02000000000000000000" pitchFamily="2" charset="-128"/>
                <a:ea typeface="Gmarket Sans Bold" panose="02000000000000000000" pitchFamily="2" charset="-128"/>
              </a:rPr>
              <a:t>1-1</a:t>
            </a:r>
            <a:endParaRPr lang="ko-KR" altLang="en-US" sz="4800" b="1" dirty="0">
              <a:solidFill>
                <a:schemeClr val="accent4"/>
              </a:solidFill>
              <a:latin typeface="Gmarket Sans Bold" panose="02000000000000000000" pitchFamily="2" charset="-128"/>
              <a:ea typeface="Gmarket Sans Bold" panose="02000000000000000000" pitchFamily="2" charset="-128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039DABF-72C9-B2AD-A0C3-C76BB28FE8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000" y="1512062"/>
            <a:ext cx="6896100" cy="3492500"/>
          </a:xfrm>
          <a:prstGeom prst="rect">
            <a:avLst/>
          </a:prstGeom>
        </p:spPr>
      </p:pic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DE029583-DD51-0049-0169-C8B52605578C}"/>
              </a:ext>
            </a:extLst>
          </p:cNvPr>
          <p:cNvSpPr/>
          <p:nvPr/>
        </p:nvSpPr>
        <p:spPr>
          <a:xfrm>
            <a:off x="522514" y="2770908"/>
            <a:ext cx="6733586" cy="263237"/>
          </a:xfrm>
          <a:prstGeom prst="roundRect">
            <a:avLst/>
          </a:prstGeom>
          <a:solidFill>
            <a:schemeClr val="accent2"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2" name="잉크 11">
                <a:extLst>
                  <a:ext uri="{FF2B5EF4-FFF2-40B4-BE49-F238E27FC236}">
                    <a16:creationId xmlns:a16="http://schemas.microsoft.com/office/drawing/2014/main" id="{91704D9B-7EB2-3C5A-1292-788C34A36990}"/>
                  </a:ext>
                </a:extLst>
              </p14:cNvPr>
              <p14:cNvContentPartPr/>
              <p14:nvPr/>
            </p14:nvContentPartPr>
            <p14:xfrm>
              <a:off x="1961836" y="-82844"/>
              <a:ext cx="360" cy="360"/>
            </p14:xfrm>
          </p:contentPart>
        </mc:Choice>
        <mc:Fallback>
          <p:pic>
            <p:nvPicPr>
              <p:cNvPr id="12" name="잉크 11">
                <a:extLst>
                  <a:ext uri="{FF2B5EF4-FFF2-40B4-BE49-F238E27FC236}">
                    <a16:creationId xmlns:a16="http://schemas.microsoft.com/office/drawing/2014/main" id="{91704D9B-7EB2-3C5A-1292-788C34A3699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43836" y="-100844"/>
                <a:ext cx="3600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9659EF2F-FB76-16D8-81E4-4C004A4D41C3}"/>
              </a:ext>
            </a:extLst>
          </p:cNvPr>
          <p:cNvSpPr/>
          <p:nvPr/>
        </p:nvSpPr>
        <p:spPr>
          <a:xfrm>
            <a:off x="400629" y="3034145"/>
            <a:ext cx="6855472" cy="252737"/>
          </a:xfrm>
          <a:prstGeom prst="roundRect">
            <a:avLst/>
          </a:prstGeom>
          <a:solidFill>
            <a:schemeClr val="accent2">
              <a:alpha val="2420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C1DAFF76-8B2F-E7AA-AFE4-A834D8B086BF}"/>
              </a:ext>
            </a:extLst>
          </p:cNvPr>
          <p:cNvSpPr/>
          <p:nvPr/>
        </p:nvSpPr>
        <p:spPr>
          <a:xfrm>
            <a:off x="400628" y="3288323"/>
            <a:ext cx="1419207" cy="252737"/>
          </a:xfrm>
          <a:prstGeom prst="roundRect">
            <a:avLst/>
          </a:prstGeom>
          <a:solidFill>
            <a:schemeClr val="accent2">
              <a:alpha val="2420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525C666C-8805-6270-DA75-D3C883B92A88}"/>
              </a:ext>
            </a:extLst>
          </p:cNvPr>
          <p:cNvSpPr/>
          <p:nvPr/>
        </p:nvSpPr>
        <p:spPr>
          <a:xfrm>
            <a:off x="4634753" y="3502803"/>
            <a:ext cx="2621347" cy="252737"/>
          </a:xfrm>
          <a:prstGeom prst="roundRect">
            <a:avLst/>
          </a:prstGeom>
          <a:solidFill>
            <a:schemeClr val="accent2">
              <a:alpha val="2420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2D6958A-DF9A-59E5-9528-F1D244573319}"/>
              </a:ext>
            </a:extLst>
          </p:cNvPr>
          <p:cNvSpPr/>
          <p:nvPr/>
        </p:nvSpPr>
        <p:spPr>
          <a:xfrm>
            <a:off x="400629" y="3755540"/>
            <a:ext cx="2270854" cy="252737"/>
          </a:xfrm>
          <a:prstGeom prst="roundRect">
            <a:avLst/>
          </a:prstGeom>
          <a:solidFill>
            <a:schemeClr val="accent2">
              <a:alpha val="2420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27" name="오른쪽 화살표[R] 26">
            <a:extLst>
              <a:ext uri="{FF2B5EF4-FFF2-40B4-BE49-F238E27FC236}">
                <a16:creationId xmlns:a16="http://schemas.microsoft.com/office/drawing/2014/main" id="{04A83B76-9F33-17AB-5AE1-5EAFEA534A7C}"/>
              </a:ext>
            </a:extLst>
          </p:cNvPr>
          <p:cNvSpPr/>
          <p:nvPr/>
        </p:nvSpPr>
        <p:spPr>
          <a:xfrm>
            <a:off x="7485182" y="2440278"/>
            <a:ext cx="737470" cy="924495"/>
          </a:xfrm>
          <a:prstGeom prst="rightArrow">
            <a:avLst>
              <a:gd name="adj1" fmla="val 42822"/>
              <a:gd name="adj2" fmla="val 5594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99413846-9120-B0FA-D5FB-D418067D26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4540" y="5345897"/>
            <a:ext cx="5821235" cy="734814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84C0B098-BA66-08D0-6008-7404A88F0EF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235"/>
          <a:stretch/>
        </p:blipFill>
        <p:spPr>
          <a:xfrm>
            <a:off x="6864875" y="5350105"/>
            <a:ext cx="5046680" cy="757077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5E7052D1-A4B0-FDB4-4D53-C45A47017F11}"/>
              </a:ext>
            </a:extLst>
          </p:cNvPr>
          <p:cNvSpPr txBox="1"/>
          <p:nvPr/>
        </p:nvSpPr>
        <p:spPr>
          <a:xfrm>
            <a:off x="8304464" y="2578996"/>
            <a:ext cx="38875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3200" dirty="0">
                <a:latin typeface="Gmarket Sans Medium" panose="02000000000000000000" pitchFamily="2" charset="-128"/>
                <a:ea typeface="Gmarket Sans Medium" panose="02000000000000000000" pitchFamily="2" charset="-128"/>
              </a:rPr>
              <a:t>“</a:t>
            </a:r>
            <a:r>
              <a:rPr kumimoji="1" lang="ko-KR" altLang="en-US" sz="3200" dirty="0">
                <a:latin typeface="Gmarket Sans Medium" panose="02000000000000000000" pitchFamily="2" charset="-128"/>
                <a:ea typeface="Gmarket Sans Medium" panose="02000000000000000000" pitchFamily="2" charset="-128"/>
              </a:rPr>
              <a:t> </a:t>
            </a:r>
            <a:r>
              <a:rPr kumimoji="1" lang="ko-KR" altLang="en-US" sz="4000" b="1" dirty="0">
                <a:latin typeface="Gmarket Sans Bold" panose="02000000000000000000" pitchFamily="2" charset="-128"/>
                <a:ea typeface="Gmarket Sans Bold" panose="02000000000000000000" pitchFamily="2" charset="-128"/>
              </a:rPr>
              <a:t>수비</a:t>
            </a:r>
            <a:r>
              <a:rPr kumimoji="1" lang="ko-KR" altLang="en-US" sz="3200" dirty="0">
                <a:latin typeface="Gmarket Sans Medium" panose="02000000000000000000" pitchFamily="2" charset="-128"/>
                <a:ea typeface="Gmarket Sans Medium" panose="02000000000000000000" pitchFamily="2" charset="-128"/>
              </a:rPr>
              <a:t> </a:t>
            </a:r>
            <a:r>
              <a:rPr kumimoji="1" lang="en-US" altLang="ko-KR" sz="3200" dirty="0">
                <a:latin typeface="Gmarket Sans Medium" panose="02000000000000000000" pitchFamily="2" charset="-128"/>
                <a:ea typeface="Gmarket Sans Medium" panose="02000000000000000000" pitchFamily="2" charset="-128"/>
              </a:rPr>
              <a:t>“</a:t>
            </a:r>
            <a:r>
              <a:rPr kumimoji="1" lang="ko-KR" altLang="en-US" sz="3200" dirty="0">
                <a:latin typeface="Gmarket Sans Medium" panose="02000000000000000000" pitchFamily="2" charset="-128"/>
                <a:ea typeface="Gmarket Sans Medium" panose="02000000000000000000" pitchFamily="2" charset="-128"/>
              </a:rPr>
              <a:t> 의 중요성</a:t>
            </a:r>
            <a:endParaRPr kumimoji="1" lang="ko-Kore-KR" altLang="en-US" sz="3200" dirty="0">
              <a:latin typeface="Gmarket Sans Medium" panose="02000000000000000000" pitchFamily="2" charset="-128"/>
              <a:ea typeface="Gmarket Sans Medium" panose="02000000000000000000" pitchFamily="2" charset="-128"/>
            </a:endParaRPr>
          </a:p>
        </p:txBody>
      </p:sp>
      <p:pic>
        <p:nvPicPr>
          <p:cNvPr id="38" name="그래픽 37" descr="왼쪽으로 굽은 화살표 단색으로 채워진">
            <a:extLst>
              <a:ext uri="{FF2B5EF4-FFF2-40B4-BE49-F238E27FC236}">
                <a16:creationId xmlns:a16="http://schemas.microsoft.com/office/drawing/2014/main" id="{737FEA94-703F-09F9-938E-CD4F4133830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5374186">
            <a:off x="236280" y="4973000"/>
            <a:ext cx="1090085" cy="1090085"/>
          </a:xfrm>
          <a:prstGeom prst="rect">
            <a:avLst/>
          </a:prstGeom>
        </p:spPr>
      </p:pic>
      <p:sp>
        <p:nvSpPr>
          <p:cNvPr id="39" name="직사각형 38">
            <a:extLst>
              <a:ext uri="{FF2B5EF4-FFF2-40B4-BE49-F238E27FC236}">
                <a16:creationId xmlns:a16="http://schemas.microsoft.com/office/drawing/2014/main" id="{BC6248F8-F381-4B35-0F8B-AED75F1EF6DA}"/>
              </a:ext>
            </a:extLst>
          </p:cNvPr>
          <p:cNvSpPr/>
          <p:nvPr/>
        </p:nvSpPr>
        <p:spPr>
          <a:xfrm>
            <a:off x="9677399" y="6429375"/>
            <a:ext cx="2514600" cy="4286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55158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Gmarket Sans Bold" panose="02000000000000000000" pitchFamily="2" charset="-128"/>
              <a:ea typeface="Gmarket Sans Bold" panose="02000000000000000000" pitchFamily="2" charset="-128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E7AF03-AAFA-4B21-94E6-D43D71719920}"/>
              </a:ext>
            </a:extLst>
          </p:cNvPr>
          <p:cNvSpPr txBox="1"/>
          <p:nvPr/>
        </p:nvSpPr>
        <p:spPr>
          <a:xfrm>
            <a:off x="1105521" y="413805"/>
            <a:ext cx="34355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ore-KR" altLang="en-US" sz="3200" b="1" spc="-300" dirty="0">
                <a:solidFill>
                  <a:schemeClr val="accent4">
                    <a:lumMod val="50000"/>
                  </a:schemeClr>
                </a:solidFill>
                <a:latin typeface="Gmarket Sans Bold" panose="02000000000000000000" pitchFamily="2" charset="-128"/>
                <a:ea typeface="Gmarket Sans Bold" panose="02000000000000000000" pitchFamily="2" charset="-128"/>
              </a:rPr>
              <a:t>남자 여자 배구 비교</a:t>
            </a:r>
            <a:r>
              <a:rPr lang="en-US" altLang="ko-Kore-KR" sz="3200" b="1" spc="-300" dirty="0">
                <a:solidFill>
                  <a:schemeClr val="accent4">
                    <a:lumMod val="50000"/>
                  </a:schemeClr>
                </a:solidFill>
                <a:latin typeface="Gmarket Sans Bold" panose="02000000000000000000" pitchFamily="2" charset="-128"/>
                <a:ea typeface="Gmarket Sans Bold" panose="02000000000000000000" pitchFamily="2" charset="-128"/>
              </a:rPr>
              <a:t> </a:t>
            </a:r>
            <a:endParaRPr lang="ko-KR" altLang="en-US" sz="3200" b="1" spc="-300" dirty="0">
              <a:solidFill>
                <a:schemeClr val="accent4">
                  <a:lumMod val="50000"/>
                </a:schemeClr>
              </a:solidFill>
              <a:latin typeface="Gmarket Sans Bold" panose="02000000000000000000" pitchFamily="2" charset="-128"/>
              <a:ea typeface="Gmarket Sans Bold" panose="02000000000000000000" pitchFamily="2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6A287E-578E-4555-9C9F-5642B2F6187E}"/>
              </a:ext>
            </a:extLst>
          </p:cNvPr>
          <p:cNvSpPr txBox="1"/>
          <p:nvPr/>
        </p:nvSpPr>
        <p:spPr>
          <a:xfrm>
            <a:off x="185879" y="290695"/>
            <a:ext cx="10615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  <a:latin typeface="Gmarket Sans Bold" panose="02000000000000000000" pitchFamily="2" charset="-128"/>
                <a:ea typeface="Gmarket Sans Bold" panose="02000000000000000000" pitchFamily="2" charset="-128"/>
              </a:rPr>
              <a:t>1-1</a:t>
            </a:r>
            <a:endParaRPr lang="ko-KR" altLang="en-US" sz="4800" b="1" dirty="0">
              <a:solidFill>
                <a:schemeClr val="accent4"/>
              </a:solidFill>
              <a:latin typeface="Gmarket Sans Bold" panose="02000000000000000000" pitchFamily="2" charset="-128"/>
              <a:ea typeface="Gmarket Sans Bold" panose="02000000000000000000" pitchFamily="2" charset="-128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2" name="잉크 11">
                <a:extLst>
                  <a:ext uri="{FF2B5EF4-FFF2-40B4-BE49-F238E27FC236}">
                    <a16:creationId xmlns:a16="http://schemas.microsoft.com/office/drawing/2014/main" id="{91704D9B-7EB2-3C5A-1292-788C34A36990}"/>
                  </a:ext>
                </a:extLst>
              </p14:cNvPr>
              <p14:cNvContentPartPr/>
              <p14:nvPr/>
            </p14:nvContentPartPr>
            <p14:xfrm>
              <a:off x="1961836" y="-82844"/>
              <a:ext cx="360" cy="360"/>
            </p14:xfrm>
          </p:contentPart>
        </mc:Choice>
        <mc:Fallback>
          <p:pic>
            <p:nvPicPr>
              <p:cNvPr id="12" name="잉크 11">
                <a:extLst>
                  <a:ext uri="{FF2B5EF4-FFF2-40B4-BE49-F238E27FC236}">
                    <a16:creationId xmlns:a16="http://schemas.microsoft.com/office/drawing/2014/main" id="{91704D9B-7EB2-3C5A-1292-788C34A3699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43836" y="-100844"/>
                <a:ext cx="3600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직사각형 9">
            <a:extLst>
              <a:ext uri="{FF2B5EF4-FFF2-40B4-BE49-F238E27FC236}">
                <a16:creationId xmlns:a16="http://schemas.microsoft.com/office/drawing/2014/main" id="{A4F45177-F02A-3446-2EC0-7B7090F0EB03}"/>
              </a:ext>
            </a:extLst>
          </p:cNvPr>
          <p:cNvSpPr/>
          <p:nvPr/>
        </p:nvSpPr>
        <p:spPr>
          <a:xfrm>
            <a:off x="9677399" y="6429375"/>
            <a:ext cx="2514600" cy="4286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4E7A3566-2A2D-14AB-625F-DFEB6B1855C4}"/>
              </a:ext>
            </a:extLst>
          </p:cNvPr>
          <p:cNvSpPr/>
          <p:nvPr/>
        </p:nvSpPr>
        <p:spPr>
          <a:xfrm>
            <a:off x="305257" y="1379255"/>
            <a:ext cx="6508902" cy="2391080"/>
          </a:xfrm>
          <a:prstGeom prst="roundRect">
            <a:avLst>
              <a:gd name="adj" fmla="val 8383"/>
            </a:avLst>
          </a:prstGeom>
          <a:solidFill>
            <a:srgbClr val="F8E00E">
              <a:alpha val="4015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BABD502-3E62-DD49-2B50-DC3D9BF40B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578" y="1494869"/>
            <a:ext cx="6299200" cy="2171700"/>
          </a:xfrm>
          <a:prstGeom prst="rect">
            <a:avLst/>
          </a:prstGeom>
          <a:effectLst>
            <a:softEdge rad="73654"/>
          </a:effectLst>
        </p:spPr>
      </p:pic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53F42D27-0FB5-F7D7-4BD8-521F5A402F66}"/>
              </a:ext>
            </a:extLst>
          </p:cNvPr>
          <p:cNvSpPr/>
          <p:nvPr/>
        </p:nvSpPr>
        <p:spPr>
          <a:xfrm>
            <a:off x="3745281" y="3108128"/>
            <a:ext cx="8049141" cy="3217515"/>
          </a:xfrm>
          <a:prstGeom prst="roundRect">
            <a:avLst>
              <a:gd name="adj" fmla="val 8383"/>
            </a:avLst>
          </a:prstGeom>
          <a:solidFill>
            <a:srgbClr val="F8E00E">
              <a:alpha val="4015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B8E3BD9-F4AB-D2C2-1C71-A65B5BA7F8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07971" y="3211895"/>
            <a:ext cx="7779882" cy="299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663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YELLOW_">
      <a:dk1>
        <a:sysClr val="windowText" lastClr="000000"/>
      </a:dk1>
      <a:lt1>
        <a:sysClr val="window" lastClr="FFFFFF"/>
      </a:lt1>
      <a:dk2>
        <a:srgbClr val="7F7F7F"/>
      </a:dk2>
      <a:lt2>
        <a:srgbClr val="E7E6E6"/>
      </a:lt2>
      <a:accent1>
        <a:srgbClr val="FBCE01"/>
      </a:accent1>
      <a:accent2>
        <a:srgbClr val="FDDE45"/>
      </a:accent2>
      <a:accent3>
        <a:srgbClr val="D8BEA7"/>
      </a:accent3>
      <a:accent4>
        <a:srgbClr val="A6A7A9"/>
      </a:accent4>
      <a:accent5>
        <a:srgbClr val="EDE5D5"/>
      </a:accent5>
      <a:accent6>
        <a:srgbClr val="FCFBF7"/>
      </a:accent6>
      <a:hlink>
        <a:srgbClr val="595959"/>
      </a:hlink>
      <a:folHlink>
        <a:srgbClr val="595959"/>
      </a:folHlink>
    </a:clrScheme>
    <a:fontScheme name="요즘 유행 스타일">
      <a:majorFont>
        <a:latin typeface="Arial Nova"/>
        <a:ea typeface="나눔스퀘어 Bold"/>
        <a:cs typeface=""/>
      </a:majorFont>
      <a:minorFont>
        <a:latin typeface="Arial Nova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582</TotalTime>
  <Words>901</Words>
  <Application>Microsoft Macintosh PowerPoint</Application>
  <PresentationFormat>와이드스크린</PresentationFormat>
  <Paragraphs>255</Paragraphs>
  <Slides>41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41</vt:i4>
      </vt:variant>
    </vt:vector>
  </HeadingPairs>
  <TitlesOfParts>
    <vt:vector size="51" baseType="lpstr">
      <vt:lpstr>나눔스퀘어 Bold</vt:lpstr>
      <vt:lpstr>나눔스퀘어 Light</vt:lpstr>
      <vt:lpstr>Gmarket Sans Bold</vt:lpstr>
      <vt:lpstr>Gmarket Sans Light</vt:lpstr>
      <vt:lpstr>Gmarket Sans Medium</vt:lpstr>
      <vt:lpstr>Arial</vt:lpstr>
      <vt:lpstr>Arial Nova</vt:lpstr>
      <vt:lpstr>Calibri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이 경은</cp:lastModifiedBy>
  <cp:revision>27</cp:revision>
  <dcterms:created xsi:type="dcterms:W3CDTF">2020-12-13T00:02:47Z</dcterms:created>
  <dcterms:modified xsi:type="dcterms:W3CDTF">2022-09-26T06:47:56Z</dcterms:modified>
</cp:coreProperties>
</file>